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256" r:id="rId2"/>
    <p:sldId id="257" r:id="rId3"/>
    <p:sldId id="258" r:id="rId4"/>
    <p:sldId id="261" r:id="rId5"/>
    <p:sldId id="260" r:id="rId6"/>
    <p:sldId id="272" r:id="rId7"/>
    <p:sldId id="273" r:id="rId8"/>
    <p:sldId id="274" r:id="rId9"/>
    <p:sldId id="275" r:id="rId10"/>
    <p:sldId id="263" r:id="rId11"/>
    <p:sldId id="266" r:id="rId12"/>
    <p:sldId id="276" r:id="rId13"/>
    <p:sldId id="277" r:id="rId14"/>
    <p:sldId id="278" r:id="rId15"/>
    <p:sldId id="279" r:id="rId16"/>
    <p:sldId id="280" r:id="rId17"/>
    <p:sldId id="281" r:id="rId18"/>
    <p:sldId id="282" r:id="rId1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036" autoAdjust="0"/>
    <p:restoredTop sz="94660"/>
  </p:normalViewPr>
  <p:slideViewPr>
    <p:cSldViewPr snapToGrid="0">
      <p:cViewPr varScale="1">
        <p:scale>
          <a:sx n="77" d="100"/>
          <a:sy n="77" d="100"/>
        </p:scale>
        <p:origin x="36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969A50-10E5-4625-9C09-CE6576E52FF6}" type="datetime1">
              <a:rPr lang="ko-KR" altLang="en-US" smtClean="0"/>
              <a:t>2019-05-10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ko-KR" altLang="en-US" smtClean="0"/>
              <a:t>작성자 </a:t>
            </a:r>
            <a:r>
              <a:rPr lang="en-US" altLang="ko-KR" smtClean="0"/>
              <a:t>: </a:t>
            </a:r>
            <a:r>
              <a:rPr lang="ko-KR" altLang="en-US" smtClean="0"/>
              <a:t>박현호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868FF8-6A9E-4DEF-9B47-68A5219DB5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1626819"/>
      </p:ext>
    </p:extLst>
  </p:cSld>
  <p:clrMap bg1="lt1" tx1="dk1" bg2="lt2" tx2="dk2" accent1="accent1" accent2="accent2" accent3="accent3" accent4="accent4" accent5="accent5" accent6="accent6" hlink="hlink" folHlink="folHlink"/>
  <p:hf hd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A1FCAA-B2D7-40F1-A80A-076EB73BE17B}" type="datetime1">
              <a:rPr lang="ko-KR" altLang="en-US" smtClean="0"/>
              <a:t>2019-05-10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ko-KR" altLang="en-US" smtClean="0"/>
              <a:t>작성자 </a:t>
            </a:r>
            <a:r>
              <a:rPr lang="en-US" altLang="ko-KR" smtClean="0"/>
              <a:t>: </a:t>
            </a:r>
            <a:r>
              <a:rPr lang="ko-KR" altLang="en-US" smtClean="0"/>
              <a:t>박현호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B273B3-7A7E-40CE-B83F-3F4B15DF76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2741760"/>
      </p:ext>
    </p:extLst>
  </p:cSld>
  <p:clrMap bg1="lt1" tx1="dk1" bg2="lt2" tx2="dk2" accent1="accent1" accent2="accent2" accent3="accent3" accent4="accent4" accent5="accent5" accent6="accent6" hlink="hlink" folHlink="folHlink"/>
  <p:hf hdr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B273B3-7A7E-40CE-B83F-3F4B15DF7601}" type="slidenum">
              <a:rPr lang="ko-KR" altLang="en-US" smtClean="0"/>
              <a:t>1</a:t>
            </a:fld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1A810F17-7671-4659-88A2-5453639CEEB3}" type="datetime1">
              <a:rPr lang="ko-KR" altLang="en-US" smtClean="0"/>
              <a:t>2019-05-10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ko-KR" altLang="en-US" smtClean="0"/>
              <a:t>작성자 </a:t>
            </a:r>
            <a:r>
              <a:rPr lang="en-US" altLang="ko-KR" smtClean="0"/>
              <a:t>: </a:t>
            </a:r>
            <a:r>
              <a:rPr lang="ko-KR" altLang="en-US" smtClean="0"/>
              <a:t>박현호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35103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BD8DA-B5C1-4B25-AFB0-47A600AB4AE1}" type="datetime1">
              <a:rPr lang="ko-KR" altLang="en-US" smtClean="0"/>
              <a:t>2019-05-10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작성자 </a:t>
            </a:r>
            <a:r>
              <a:rPr lang="en-US" altLang="ko-KR" smtClean="0"/>
              <a:t>: </a:t>
            </a:r>
            <a:r>
              <a:rPr lang="ko-KR" altLang="en-US" smtClean="0"/>
              <a:t>박현호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7EE35-B385-4834-8F04-C6364E429E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40401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FF275-28AC-4CDC-9599-D09EB4E64E38}" type="datetime1">
              <a:rPr lang="ko-KR" altLang="en-US" smtClean="0"/>
              <a:t>2019-05-10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작성자 </a:t>
            </a:r>
            <a:r>
              <a:rPr lang="en-US" altLang="ko-KR" smtClean="0"/>
              <a:t>: </a:t>
            </a:r>
            <a:r>
              <a:rPr lang="ko-KR" altLang="en-US" smtClean="0"/>
              <a:t>박현호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7EE35-B385-4834-8F04-C6364E429E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59917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D4F0A-8C20-4E14-8BF9-08F096931968}" type="datetime1">
              <a:rPr lang="ko-KR" altLang="en-US" smtClean="0"/>
              <a:t>2019-05-10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작성자 </a:t>
            </a:r>
            <a:r>
              <a:rPr lang="en-US" altLang="ko-KR" smtClean="0"/>
              <a:t>: </a:t>
            </a:r>
            <a:r>
              <a:rPr lang="ko-KR" altLang="en-US" smtClean="0"/>
              <a:t>박현호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7EE35-B385-4834-8F04-C6364E429E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65526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1F5F8-D7DD-41B2-960D-91E03E575026}" type="datetime1">
              <a:rPr lang="ko-KR" altLang="en-US" smtClean="0"/>
              <a:t>2019-05-10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작성자 </a:t>
            </a:r>
            <a:r>
              <a:rPr lang="en-US" altLang="ko-KR" smtClean="0"/>
              <a:t>: </a:t>
            </a:r>
            <a:r>
              <a:rPr lang="ko-KR" altLang="en-US" smtClean="0"/>
              <a:t>박현호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7EE35-B385-4834-8F04-C6364E429E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00569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FFA56-39AA-4A84-9437-366A0D833CE4}" type="datetime1">
              <a:rPr lang="ko-KR" altLang="en-US" smtClean="0"/>
              <a:t>2019-05-10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작성자 </a:t>
            </a:r>
            <a:r>
              <a:rPr lang="en-US" altLang="ko-KR" smtClean="0"/>
              <a:t>: </a:t>
            </a:r>
            <a:r>
              <a:rPr lang="ko-KR" altLang="en-US" smtClean="0"/>
              <a:t>박현호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7EE35-B385-4834-8F04-C6364E429E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62362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5DBC3-F8FD-4C9C-BB4F-E4B3DA9B4779}" type="datetime1">
              <a:rPr lang="ko-KR" altLang="en-US" smtClean="0"/>
              <a:t>2019-05-10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작성자 </a:t>
            </a:r>
            <a:r>
              <a:rPr lang="en-US" altLang="ko-KR" smtClean="0"/>
              <a:t>: </a:t>
            </a:r>
            <a:r>
              <a:rPr lang="ko-KR" altLang="en-US" smtClean="0"/>
              <a:t>박현호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7EE35-B385-4834-8F04-C6364E429E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97069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DEA79-9F28-4C11-9F65-6AAFE3F74873}" type="datetime1">
              <a:rPr lang="ko-KR" altLang="en-US" smtClean="0"/>
              <a:t>2019-05-10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작성자 </a:t>
            </a:r>
            <a:r>
              <a:rPr lang="en-US" altLang="ko-KR" smtClean="0"/>
              <a:t>: </a:t>
            </a:r>
            <a:r>
              <a:rPr lang="ko-KR" altLang="en-US" smtClean="0"/>
              <a:t>박현호</a:t>
            </a:r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7EE35-B385-4834-8F04-C6364E429E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32760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ADE26-58F7-4119-8D20-D9F6B7F0FD3F}" type="datetime1">
              <a:rPr lang="ko-KR" altLang="en-US" smtClean="0"/>
              <a:t>2019-05-10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작성자 </a:t>
            </a:r>
            <a:r>
              <a:rPr lang="en-US" altLang="ko-KR" smtClean="0"/>
              <a:t>: </a:t>
            </a:r>
            <a:r>
              <a:rPr lang="ko-KR" altLang="en-US" smtClean="0"/>
              <a:t>박현호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7EE35-B385-4834-8F04-C6364E429E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41966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97642B-2C98-454E-8B2D-31F1CA944B59}" type="datetime1">
              <a:rPr lang="ko-KR" altLang="en-US" smtClean="0"/>
              <a:t>2019-05-10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작성자 </a:t>
            </a:r>
            <a:r>
              <a:rPr lang="en-US" altLang="ko-KR" smtClean="0"/>
              <a:t>: </a:t>
            </a:r>
            <a:r>
              <a:rPr lang="ko-KR" altLang="en-US" smtClean="0"/>
              <a:t>박현호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7EE35-B385-4834-8F04-C6364E429E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09815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558E7-A3BE-4981-A8F0-8B09418E06F9}" type="datetime1">
              <a:rPr lang="ko-KR" altLang="en-US" smtClean="0"/>
              <a:t>2019-05-10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작성자 </a:t>
            </a:r>
            <a:r>
              <a:rPr lang="en-US" altLang="ko-KR" smtClean="0"/>
              <a:t>: </a:t>
            </a:r>
            <a:r>
              <a:rPr lang="ko-KR" altLang="en-US" smtClean="0"/>
              <a:t>박현호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7EE35-B385-4834-8F04-C6364E429E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69908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DD65A-DB3F-4485-96AF-A9F35D447E7B}" type="datetime1">
              <a:rPr lang="ko-KR" altLang="en-US" smtClean="0"/>
              <a:t>2019-05-10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작성자 </a:t>
            </a:r>
            <a:r>
              <a:rPr lang="en-US" altLang="ko-KR" smtClean="0"/>
              <a:t>: </a:t>
            </a:r>
            <a:r>
              <a:rPr lang="ko-KR" altLang="en-US" smtClean="0"/>
              <a:t>박현호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7EE35-B385-4834-8F04-C6364E429E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02819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D3DC35-228E-44D4-B88A-DA1B8F4EE90F}" type="datetime1">
              <a:rPr lang="ko-KR" altLang="en-US" smtClean="0"/>
              <a:t>2019-05-10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ko-KR" altLang="en-US" smtClean="0"/>
              <a:t>작성자 </a:t>
            </a:r>
            <a:r>
              <a:rPr lang="en-US" altLang="ko-KR" smtClean="0"/>
              <a:t>: </a:t>
            </a:r>
            <a:r>
              <a:rPr lang="ko-KR" altLang="en-US" smtClean="0"/>
              <a:t>박현호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B7EE35-B385-4834-8F04-C6364E429E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68027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365958" y="2686759"/>
            <a:ext cx="92568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JavaScript </a:t>
            </a:r>
            <a:r>
              <a:rPr lang="en-US" altLang="ko-KR" sz="5400" b="1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Team Project</a:t>
            </a:r>
            <a:endParaRPr lang="ko-KR" altLang="en-US" sz="5400" b="1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BFBCD-E354-4F90-A48A-06BF37F57613}" type="datetime1">
              <a:rPr lang="ko-KR" altLang="en-US" sz="240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2019-05-10</a:t>
            </a:fld>
            <a:endParaRPr lang="ko-KR" altLang="en-US" sz="240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z="24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작성자 </a:t>
            </a:r>
            <a:r>
              <a:rPr lang="en-US" altLang="ko-KR" sz="24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: </a:t>
            </a:r>
            <a:r>
              <a:rPr lang="ko-KR" altLang="en-US" sz="24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박현호</a:t>
            </a:r>
            <a:endParaRPr lang="ko-KR" altLang="en-US" sz="24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7EE35-B385-4834-8F04-C6364E429E79}" type="slidenum">
              <a:rPr lang="ko-KR" altLang="en-US" sz="240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1</a:t>
            </a:fld>
            <a:endParaRPr lang="ko-KR" altLang="en-US" sz="240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8193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864BFF-6CA4-4490-A7B7-7B4F7C6D01B6}" type="datetime1">
              <a:rPr lang="ko-KR" altLang="en-US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2019-05-10</a:t>
            </a:fld>
            <a:endParaRPr lang="ko-KR" altLang="en-US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작성자 </a:t>
            </a:r>
            <a:r>
              <a:rPr lang="en-US" altLang="ko-KR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: </a:t>
            </a:r>
            <a:r>
              <a:rPr lang="ko-KR" altLang="en-US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박현호</a:t>
            </a:r>
            <a:endParaRPr lang="ko-KR" altLang="en-US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7EE35-B385-4834-8F04-C6364E429E79}" type="slidenum">
              <a:rPr lang="ko-KR" altLang="en-US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10</a:t>
            </a:fld>
            <a:endParaRPr lang="ko-KR" altLang="en-US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1697" y="228441"/>
            <a:ext cx="26629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2-2. </a:t>
            </a:r>
            <a:r>
              <a:rPr lang="ko-KR" altLang="en-US" sz="3200" b="1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구현 방법</a:t>
            </a:r>
            <a:endParaRPr lang="ko-KR" altLang="en-US" sz="3200" b="1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87863" y="1060428"/>
            <a:ext cx="35942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1) </a:t>
            </a:r>
            <a:r>
              <a:rPr lang="ko-KR" altLang="en-US" sz="2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게임 진행 조 추첨 기능</a:t>
            </a:r>
            <a:endParaRPr lang="ko-KR" altLang="en-US" sz="11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3351" y="1659694"/>
            <a:ext cx="8865297" cy="4559055"/>
          </a:xfrm>
          <a:prstGeom prst="rect">
            <a:avLst/>
          </a:prstGeom>
          <a:ln w="5715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2078523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864BFF-6CA4-4490-A7B7-7B4F7C6D01B6}" type="datetime1">
              <a:rPr lang="ko-KR" altLang="en-US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2019-05-10</a:t>
            </a:fld>
            <a:endParaRPr lang="ko-KR" altLang="en-US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작성자 </a:t>
            </a:r>
            <a:r>
              <a:rPr lang="en-US" altLang="ko-KR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: </a:t>
            </a:r>
            <a:r>
              <a:rPr lang="ko-KR" altLang="en-US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박현호</a:t>
            </a:r>
            <a:endParaRPr lang="ko-KR" altLang="en-US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7EE35-B385-4834-8F04-C6364E429E79}" type="slidenum">
              <a:rPr lang="ko-KR" altLang="en-US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11</a:t>
            </a:fld>
            <a:endParaRPr lang="ko-KR" altLang="en-US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38200" y="1348181"/>
            <a:ext cx="5547422" cy="5091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▶</a:t>
            </a:r>
            <a:r>
              <a:rPr lang="en-US" altLang="ko-KR" sz="20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altLang="ko-KR" sz="20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Start</a:t>
            </a:r>
            <a:endParaRPr lang="en-US" altLang="ko-KR" sz="2000" dirty="0" smtClean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87099" y="641912"/>
            <a:ext cx="51603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2</a:t>
            </a:r>
            <a:r>
              <a:rPr lang="en-US" altLang="ko-KR" sz="24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) Start, </a:t>
            </a:r>
            <a:r>
              <a:rPr lang="ko-KR" altLang="en-US" sz="24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다음</a:t>
            </a:r>
            <a:r>
              <a:rPr lang="en-US" altLang="ko-KR" sz="24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(</a:t>
            </a:r>
            <a:r>
              <a:rPr lang="ko-KR" altLang="en-US" sz="24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정답</a:t>
            </a:r>
            <a:r>
              <a:rPr lang="en-US" altLang="ko-KR" sz="24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), </a:t>
            </a:r>
            <a:r>
              <a:rPr lang="en-US" altLang="ko-KR" sz="24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PASS, RELOAD</a:t>
            </a:r>
            <a:endParaRPr lang="ko-KR" altLang="en-US" sz="11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3598" y="2101963"/>
            <a:ext cx="8867775" cy="3371850"/>
          </a:xfrm>
          <a:prstGeom prst="rect">
            <a:avLst/>
          </a:prstGeom>
          <a:ln w="5715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4094587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864BFF-6CA4-4490-A7B7-7B4F7C6D01B6}" type="datetime1">
              <a:rPr lang="ko-KR" altLang="en-US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2019-05-10</a:t>
            </a:fld>
            <a:endParaRPr lang="ko-KR" altLang="en-US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작성자 </a:t>
            </a:r>
            <a:r>
              <a:rPr lang="en-US" altLang="ko-KR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: </a:t>
            </a:r>
            <a:r>
              <a:rPr lang="ko-KR" altLang="en-US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박현호</a:t>
            </a:r>
            <a:endParaRPr lang="ko-KR" altLang="en-US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7EE35-B385-4834-8F04-C6364E429E79}" type="slidenum">
              <a:rPr lang="ko-KR" altLang="en-US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12</a:t>
            </a:fld>
            <a:endParaRPr lang="ko-KR" altLang="en-US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38200" y="224651"/>
            <a:ext cx="554742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▶</a:t>
            </a:r>
            <a:r>
              <a:rPr lang="en-US" altLang="ko-KR" sz="20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ko-KR" altLang="en-US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다음</a:t>
            </a:r>
            <a:r>
              <a:rPr lang="en-US" altLang="ko-KR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(</a:t>
            </a:r>
            <a:r>
              <a:rPr lang="ko-KR" altLang="en-US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정답</a:t>
            </a:r>
            <a:r>
              <a:rPr lang="en-US" altLang="ko-KR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)</a:t>
            </a:r>
            <a:endParaRPr lang="en-US" altLang="ko-KR" sz="2000" dirty="0" smtClean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237" y="847725"/>
            <a:ext cx="9915525" cy="5162550"/>
          </a:xfrm>
          <a:prstGeom prst="rect">
            <a:avLst/>
          </a:prstGeom>
          <a:ln w="5715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2480865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864BFF-6CA4-4490-A7B7-7B4F7C6D01B6}" type="datetime1">
              <a:rPr lang="ko-KR" altLang="en-US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2019-05-10</a:t>
            </a:fld>
            <a:endParaRPr lang="ko-KR" altLang="en-US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작성자 </a:t>
            </a:r>
            <a:r>
              <a:rPr lang="en-US" altLang="ko-KR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: </a:t>
            </a:r>
            <a:r>
              <a:rPr lang="ko-KR" altLang="en-US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박현호</a:t>
            </a:r>
            <a:endParaRPr lang="ko-KR" altLang="en-US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7EE35-B385-4834-8F04-C6364E429E79}" type="slidenum">
              <a:rPr lang="ko-KR" altLang="en-US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13</a:t>
            </a:fld>
            <a:endParaRPr lang="ko-KR" altLang="en-US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026091" y="999718"/>
            <a:ext cx="554742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▶</a:t>
            </a:r>
            <a:r>
              <a:rPr lang="en-US" altLang="ko-KR" sz="20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altLang="ko-KR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PASS</a:t>
            </a:r>
            <a:endParaRPr lang="en-US" altLang="ko-KR" sz="2000" dirty="0" smtClean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2178" y="2200206"/>
            <a:ext cx="8037913" cy="2309165"/>
          </a:xfrm>
          <a:prstGeom prst="rect">
            <a:avLst/>
          </a:prstGeom>
          <a:ln w="5715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3149217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864BFF-6CA4-4490-A7B7-7B4F7C6D01B6}" type="datetime1">
              <a:rPr lang="ko-KR" altLang="en-US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2019-05-10</a:t>
            </a:fld>
            <a:endParaRPr lang="ko-KR" altLang="en-US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작성자 </a:t>
            </a:r>
            <a:r>
              <a:rPr lang="en-US" altLang="ko-KR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: </a:t>
            </a:r>
            <a:r>
              <a:rPr lang="ko-KR" altLang="en-US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박현호</a:t>
            </a:r>
            <a:endParaRPr lang="ko-KR" altLang="en-US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7EE35-B385-4834-8F04-C6364E429E79}" type="slidenum">
              <a:rPr lang="ko-KR" altLang="en-US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14</a:t>
            </a:fld>
            <a:endParaRPr lang="ko-KR" altLang="en-US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38200" y="472303"/>
            <a:ext cx="554742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▶</a:t>
            </a:r>
            <a:r>
              <a:rPr lang="en-US" altLang="ko-KR" sz="20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altLang="ko-KR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RELOAD</a:t>
            </a:r>
            <a:endParaRPr lang="en-US" altLang="ko-KR" sz="2000" dirty="0" smtClean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6804" y="1256385"/>
            <a:ext cx="9357898" cy="4315883"/>
          </a:xfrm>
          <a:prstGeom prst="rect">
            <a:avLst/>
          </a:prstGeom>
          <a:ln w="5715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3846109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864BFF-6CA4-4490-A7B7-7B4F7C6D01B6}" type="datetime1">
              <a:rPr lang="ko-KR" altLang="en-US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2019-05-10</a:t>
            </a:fld>
            <a:endParaRPr lang="ko-KR" altLang="en-US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작성자 </a:t>
            </a:r>
            <a:r>
              <a:rPr lang="en-US" altLang="ko-KR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: </a:t>
            </a:r>
            <a:r>
              <a:rPr lang="ko-KR" altLang="en-US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박현호</a:t>
            </a:r>
            <a:endParaRPr lang="ko-KR" altLang="en-US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7EE35-B385-4834-8F04-C6364E429E79}" type="slidenum">
              <a:rPr lang="ko-KR" altLang="en-US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15</a:t>
            </a:fld>
            <a:endParaRPr lang="ko-KR" altLang="en-US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38200" y="1122713"/>
            <a:ext cx="554742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▶</a:t>
            </a:r>
            <a:r>
              <a:rPr lang="en-US" altLang="ko-KR" sz="20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altLang="ko-KR" sz="20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Timer </a:t>
            </a:r>
            <a:r>
              <a:rPr lang="ko-KR" altLang="en-US" sz="20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동작 </a:t>
            </a:r>
            <a:r>
              <a:rPr lang="ko-KR" altLang="en-US" sz="20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함수</a:t>
            </a:r>
            <a:endParaRPr lang="en-US" altLang="ko-KR" sz="2000" dirty="0" smtClean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87099" y="416444"/>
            <a:ext cx="20826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3</a:t>
            </a:r>
            <a:r>
              <a:rPr lang="en-US" altLang="ko-KR" sz="24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) </a:t>
            </a:r>
            <a:r>
              <a:rPr lang="en-US" altLang="ko-KR" sz="24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Timer </a:t>
            </a:r>
            <a:r>
              <a:rPr lang="ko-KR" altLang="en-US" sz="24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기능</a:t>
            </a:r>
            <a:endParaRPr lang="ko-KR" altLang="en-US" sz="11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8275" y="1857359"/>
            <a:ext cx="9315450" cy="4238625"/>
          </a:xfrm>
          <a:prstGeom prst="rect">
            <a:avLst/>
          </a:prstGeom>
          <a:ln w="5715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4027399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864BFF-6CA4-4490-A7B7-7B4F7C6D01B6}" type="datetime1">
              <a:rPr lang="ko-KR" altLang="en-US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2019-05-10</a:t>
            </a:fld>
            <a:endParaRPr lang="ko-KR" altLang="en-US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작성자 </a:t>
            </a:r>
            <a:r>
              <a:rPr lang="en-US" altLang="ko-KR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: </a:t>
            </a:r>
            <a:r>
              <a:rPr lang="ko-KR" altLang="en-US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박현호</a:t>
            </a:r>
            <a:endParaRPr lang="ko-KR" altLang="en-US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7EE35-B385-4834-8F04-C6364E429E79}" type="slidenum">
              <a:rPr lang="ko-KR" altLang="en-US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16</a:t>
            </a:fld>
            <a:endParaRPr lang="ko-KR" altLang="en-US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37367" y="309465"/>
            <a:ext cx="5547422" cy="5091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▶</a:t>
            </a:r>
            <a:r>
              <a:rPr lang="en-US" altLang="ko-KR" sz="20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altLang="ko-KR" sz="2000" dirty="0" err="1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TimeOver</a:t>
            </a:r>
            <a:r>
              <a:rPr lang="en-US" altLang="ko-KR" sz="20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ko-KR" altLang="en-US" sz="20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경고 효과 함수</a:t>
            </a:r>
            <a:endParaRPr lang="en-US" altLang="ko-KR" sz="2000" dirty="0" smtClean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3099" y="1432591"/>
            <a:ext cx="8881290" cy="4100275"/>
          </a:xfrm>
          <a:prstGeom prst="rect">
            <a:avLst/>
          </a:prstGeom>
          <a:ln w="5715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3473303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864BFF-6CA4-4490-A7B7-7B4F7C6D01B6}" type="datetime1">
              <a:rPr lang="ko-KR" altLang="en-US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2019-05-10</a:t>
            </a:fld>
            <a:endParaRPr lang="ko-KR" altLang="en-US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작성자 </a:t>
            </a:r>
            <a:r>
              <a:rPr lang="en-US" altLang="ko-KR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: </a:t>
            </a:r>
            <a:r>
              <a:rPr lang="ko-KR" altLang="en-US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박현호</a:t>
            </a:r>
            <a:endParaRPr lang="ko-KR" altLang="en-US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7EE35-B385-4834-8F04-C6364E429E79}" type="slidenum">
              <a:rPr lang="ko-KR" altLang="en-US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17</a:t>
            </a:fld>
            <a:endParaRPr lang="ko-KR" altLang="en-US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26235" y="349295"/>
            <a:ext cx="554742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▶</a:t>
            </a:r>
            <a:r>
              <a:rPr lang="en-US" altLang="ko-KR" sz="20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altLang="ko-KR" sz="2000" dirty="0" err="1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TimeOver</a:t>
            </a:r>
            <a:r>
              <a:rPr lang="en-US" altLang="ko-KR" sz="20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ko-KR" altLang="en-US" sz="20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효과 함수</a:t>
            </a:r>
            <a:endParaRPr lang="en-US" altLang="ko-KR" sz="2000" dirty="0" smtClean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40556"/>
            <a:ext cx="4923492" cy="3057330"/>
          </a:xfrm>
          <a:prstGeom prst="rect">
            <a:avLst/>
          </a:prstGeom>
          <a:ln w="57150">
            <a:solidFill>
              <a:srgbClr val="FF0000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7627" y="1940556"/>
            <a:ext cx="4999973" cy="3524981"/>
          </a:xfrm>
          <a:prstGeom prst="rect">
            <a:avLst/>
          </a:prstGeom>
          <a:ln w="57150">
            <a:solidFill>
              <a:srgbClr val="FF0000"/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720203" y="1511029"/>
            <a:ext cx="23054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u="sng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* </a:t>
            </a:r>
            <a:r>
              <a:rPr lang="ko-KR" altLang="en-US" sz="1600" u="sng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해골 이미지 생성 함수</a:t>
            </a:r>
            <a:endParaRPr lang="ko-KR" altLang="en-US" sz="16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227523" y="1511029"/>
            <a:ext cx="23054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u="sng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* </a:t>
            </a:r>
            <a:r>
              <a:rPr lang="ko-KR" altLang="en-US" sz="1600" u="sng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해골 </a:t>
            </a:r>
            <a:r>
              <a:rPr lang="ko-KR" altLang="en-US" sz="1600" u="sng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움직임 제어 함수</a:t>
            </a:r>
            <a:endParaRPr lang="ko-KR" altLang="en-US" sz="16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95124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864BFF-6CA4-4490-A7B7-7B4F7C6D01B6}" type="datetime1">
              <a:rPr lang="ko-KR" altLang="en-US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2019-05-10</a:t>
            </a:fld>
            <a:endParaRPr lang="ko-KR" altLang="en-US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작성자 </a:t>
            </a:r>
            <a:r>
              <a:rPr lang="en-US" altLang="ko-KR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: </a:t>
            </a:r>
            <a:r>
              <a:rPr lang="ko-KR" altLang="en-US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박현호</a:t>
            </a:r>
            <a:endParaRPr lang="ko-KR" altLang="en-US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7EE35-B385-4834-8F04-C6364E429E79}" type="slidenum">
              <a:rPr lang="ko-KR" altLang="en-US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18</a:t>
            </a:fld>
            <a:endParaRPr lang="ko-KR" altLang="en-US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38200" y="950307"/>
            <a:ext cx="5547422" cy="5091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▶</a:t>
            </a:r>
            <a:r>
              <a:rPr lang="en-US" altLang="ko-KR" sz="20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altLang="ko-KR" sz="20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Score div </a:t>
            </a:r>
            <a:r>
              <a:rPr lang="en-US" altLang="ko-KR" sz="2000" dirty="0" err="1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MouseOver</a:t>
            </a:r>
            <a:r>
              <a:rPr lang="en-US" altLang="ko-KR" sz="20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 Event </a:t>
            </a:r>
            <a:r>
              <a:rPr lang="ko-KR" altLang="en-US" sz="20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발생시 동작</a:t>
            </a:r>
            <a:endParaRPr lang="en-US" altLang="ko-KR" sz="2000" dirty="0" smtClean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10339" y="366340"/>
            <a:ext cx="31710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4</a:t>
            </a:r>
            <a:r>
              <a:rPr lang="en-US" altLang="ko-KR" sz="24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) </a:t>
            </a:r>
            <a:r>
              <a:rPr lang="ko-KR" altLang="en-US" sz="2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조별 점수 확인 기능</a:t>
            </a:r>
            <a:endParaRPr lang="ko-KR" altLang="en-US" sz="11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6015" y="1642938"/>
            <a:ext cx="5299970" cy="4529959"/>
          </a:xfrm>
          <a:prstGeom prst="rect">
            <a:avLst/>
          </a:prstGeom>
          <a:ln w="5715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259936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8FF53D-14AC-47A2-968D-3FFEE060DEB7}" type="datetime1">
              <a:rPr lang="ko-KR" altLang="en-US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2019-05-10</a:t>
            </a:fld>
            <a:endParaRPr lang="ko-KR" altLang="en-US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작성자 </a:t>
            </a:r>
            <a:r>
              <a:rPr lang="en-US" altLang="ko-KR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: </a:t>
            </a:r>
            <a:r>
              <a:rPr lang="ko-KR" altLang="en-US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박현호</a:t>
            </a:r>
            <a:endParaRPr lang="ko-KR" altLang="en-US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7EE35-B385-4834-8F04-C6364E429E79}" type="slidenum">
              <a:rPr lang="ko-KR" altLang="en-US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2</a:t>
            </a:fld>
            <a:endParaRPr lang="ko-KR" altLang="en-US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51933" y="346728"/>
            <a:ext cx="222849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▣ </a:t>
            </a:r>
            <a:r>
              <a:rPr lang="en-US" altLang="ko-KR" sz="4000" b="1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Index</a:t>
            </a:r>
            <a:endParaRPr lang="ko-KR" altLang="en-US" b="1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81669" y="1898006"/>
            <a:ext cx="25506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1. Project</a:t>
            </a:r>
            <a:r>
              <a:rPr lang="ko-KR" altLang="en-US" sz="2800" b="1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ko-KR" altLang="en-US" sz="2800" b="1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개요</a:t>
            </a:r>
            <a:endParaRPr lang="ko-KR" altLang="en-US" sz="1200" b="1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476183" y="3299872"/>
            <a:ext cx="26146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2. Source </a:t>
            </a:r>
            <a:r>
              <a:rPr lang="ko-KR" altLang="en-US" sz="2800" b="1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구성</a:t>
            </a:r>
            <a:endParaRPr lang="ko-KR" altLang="en-US" sz="1200" b="1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046275" y="4067517"/>
            <a:ext cx="12410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- </a:t>
            </a:r>
            <a:r>
              <a:rPr lang="ko-KR" altLang="en-US" sz="2000" b="1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주요기능</a:t>
            </a:r>
            <a:endParaRPr lang="ko-KR" altLang="en-US" sz="1050" b="1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046275" y="4589628"/>
            <a:ext cx="1380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- </a:t>
            </a:r>
            <a:r>
              <a:rPr lang="ko-KR" altLang="en-US" sz="2000" b="1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구현 방법</a:t>
            </a:r>
            <a:endParaRPr lang="ko-KR" altLang="en-US" sz="1050" b="1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13234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1E4ED-FDB7-4865-A6CC-39A6B6AEA191}" type="datetime1">
              <a:rPr lang="ko-KR" altLang="en-US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2019-05-10</a:t>
            </a:fld>
            <a:endParaRPr lang="ko-KR" altLang="en-US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작성자 </a:t>
            </a:r>
            <a:r>
              <a:rPr lang="en-US" altLang="ko-KR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: </a:t>
            </a:r>
            <a:r>
              <a:rPr lang="ko-KR" altLang="en-US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박현호</a:t>
            </a:r>
            <a:endParaRPr lang="ko-KR" altLang="en-US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7EE35-B385-4834-8F04-C6364E429E79}" type="slidenum">
              <a:rPr lang="ko-KR" altLang="en-US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3</a:t>
            </a:fld>
            <a:endParaRPr lang="ko-KR" altLang="en-US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2113" y="507192"/>
            <a:ext cx="355578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1</a:t>
            </a:r>
            <a:r>
              <a:rPr lang="en-US" altLang="ko-KR" sz="4000" b="1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. Project</a:t>
            </a:r>
            <a:r>
              <a:rPr lang="ko-KR" altLang="en-US" sz="4000" b="1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ko-KR" altLang="en-US" sz="4000" b="1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개요</a:t>
            </a:r>
            <a:endParaRPr lang="ko-KR" altLang="en-US" sz="4000" b="1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318" y="1506173"/>
            <a:ext cx="3869899" cy="214755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865" y="3653731"/>
            <a:ext cx="3890352" cy="2168871"/>
          </a:xfrm>
          <a:prstGeom prst="rect">
            <a:avLst/>
          </a:prstGeom>
        </p:spPr>
      </p:pic>
      <p:grpSp>
        <p:nvGrpSpPr>
          <p:cNvPr id="19" name="그룹 18"/>
          <p:cNvGrpSpPr/>
          <p:nvPr/>
        </p:nvGrpSpPr>
        <p:grpSpPr>
          <a:xfrm>
            <a:off x="5812077" y="1501229"/>
            <a:ext cx="5874707" cy="4321426"/>
            <a:chOff x="5949863" y="1215078"/>
            <a:chExt cx="5874707" cy="4321426"/>
          </a:xfrm>
        </p:grpSpPr>
        <p:sp>
          <p:nvSpPr>
            <p:cNvPr id="10" name="TextBox 9"/>
            <p:cNvSpPr txBox="1"/>
            <p:nvPr/>
          </p:nvSpPr>
          <p:spPr>
            <a:xfrm>
              <a:off x="6096000" y="1506173"/>
              <a:ext cx="366799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 smtClean="0">
                  <a:latin typeface="휴먼모음T" panose="02030504000101010101" pitchFamily="18" charset="-127"/>
                  <a:ea typeface="휴먼모음T" panose="02030504000101010101" pitchFamily="18" charset="-127"/>
                </a:rPr>
                <a:t>* </a:t>
              </a:r>
              <a:r>
                <a:rPr lang="ko-KR" altLang="en-US" sz="2000" dirty="0" smtClean="0">
                  <a:latin typeface="휴먼모음T" panose="02030504000101010101" pitchFamily="18" charset="-127"/>
                  <a:ea typeface="휴먼모음T" panose="02030504000101010101" pitchFamily="18" charset="-127"/>
                </a:rPr>
                <a:t>주제 </a:t>
              </a:r>
              <a:r>
                <a:rPr lang="en-US" altLang="ko-KR" sz="2000" dirty="0" smtClean="0">
                  <a:latin typeface="휴먼모음T" panose="02030504000101010101" pitchFamily="18" charset="-127"/>
                  <a:ea typeface="휴먼모음T" panose="02030504000101010101" pitchFamily="18" charset="-127"/>
                </a:rPr>
                <a:t>: Speed Quiz Program</a:t>
              </a:r>
              <a:endParaRPr lang="ko-KR" altLang="en-US" sz="2000" dirty="0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096000" y="2239976"/>
              <a:ext cx="548259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 smtClean="0">
                  <a:latin typeface="휴먼모음T" panose="02030504000101010101" pitchFamily="18" charset="-127"/>
                  <a:ea typeface="휴먼모음T" panose="02030504000101010101" pitchFamily="18" charset="-127"/>
                </a:rPr>
                <a:t>* </a:t>
              </a:r>
              <a:r>
                <a:rPr lang="ko-KR" altLang="en-US" sz="2000" dirty="0" smtClean="0">
                  <a:latin typeface="휴먼모음T" panose="02030504000101010101" pitchFamily="18" charset="-127"/>
                  <a:ea typeface="휴먼모음T" panose="02030504000101010101" pitchFamily="18" charset="-127"/>
                </a:rPr>
                <a:t>개발 기간</a:t>
              </a:r>
              <a:r>
                <a:rPr lang="ko-KR" altLang="en-US" sz="2000" dirty="0" smtClean="0">
                  <a:latin typeface="휴먼모음T" panose="02030504000101010101" pitchFamily="18" charset="-127"/>
                  <a:ea typeface="휴먼모음T" panose="02030504000101010101" pitchFamily="18" charset="-127"/>
                </a:rPr>
                <a:t> </a:t>
              </a:r>
              <a:r>
                <a:rPr lang="en-US" altLang="ko-KR" sz="2000" dirty="0" smtClean="0">
                  <a:latin typeface="휴먼모음T" panose="02030504000101010101" pitchFamily="18" charset="-127"/>
                  <a:ea typeface="휴먼모음T" panose="02030504000101010101" pitchFamily="18" charset="-127"/>
                </a:rPr>
                <a:t>: </a:t>
              </a:r>
              <a:r>
                <a:rPr lang="en-US" altLang="ko-KR" sz="2000" dirty="0"/>
                <a:t>2018-12-14 ~ 2018-12-21 (8</a:t>
              </a:r>
              <a:r>
                <a:rPr lang="ko-KR" altLang="en-US" sz="2000" dirty="0"/>
                <a:t>일</a:t>
              </a:r>
              <a:r>
                <a:rPr lang="en-US" altLang="ko-KR" sz="2000" dirty="0"/>
                <a:t>)</a:t>
              </a:r>
              <a:endParaRPr lang="ko-KR" altLang="en-US" sz="2000" dirty="0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096000" y="2973779"/>
              <a:ext cx="200888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 smtClean="0">
                  <a:latin typeface="휴먼모음T" panose="02030504000101010101" pitchFamily="18" charset="-127"/>
                  <a:ea typeface="휴먼모음T" panose="02030504000101010101" pitchFamily="18" charset="-127"/>
                </a:rPr>
                <a:t>* </a:t>
              </a:r>
              <a:r>
                <a:rPr lang="ko-KR" altLang="en-US" sz="2000" dirty="0" smtClean="0">
                  <a:latin typeface="휴먼모음T" panose="02030504000101010101" pitchFamily="18" charset="-127"/>
                  <a:ea typeface="휴먼모음T" panose="02030504000101010101" pitchFamily="18" charset="-127"/>
                </a:rPr>
                <a:t>담당 개발 기능</a:t>
              </a:r>
              <a:endParaRPr lang="ko-KR" altLang="en-US" sz="2000" dirty="0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733163" y="3507527"/>
              <a:ext cx="187743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 smtClean="0">
                  <a:latin typeface="휴먼모음T" panose="02030504000101010101" pitchFamily="18" charset="-127"/>
                  <a:ea typeface="휴먼모음T" panose="02030504000101010101" pitchFamily="18" charset="-127"/>
                </a:rPr>
                <a:t>1) </a:t>
              </a:r>
              <a:r>
                <a:rPr lang="ko-KR" altLang="en-US" sz="2000" dirty="0" smtClean="0">
                  <a:latin typeface="휴먼모음T" panose="02030504000101010101" pitchFamily="18" charset="-127"/>
                  <a:ea typeface="휴먼모음T" panose="02030504000101010101" pitchFamily="18" charset="-127"/>
                </a:rPr>
                <a:t>전체 </a:t>
              </a:r>
              <a:r>
                <a:rPr lang="en-US" altLang="ko-KR" sz="2000" dirty="0" smtClean="0">
                  <a:latin typeface="휴먼모음T" panose="02030504000101010101" pitchFamily="18" charset="-127"/>
                  <a:ea typeface="휴먼모음T" panose="02030504000101010101" pitchFamily="18" charset="-127"/>
                </a:rPr>
                <a:t>Design</a:t>
              </a:r>
              <a:endParaRPr lang="ko-KR" altLang="en-US" sz="2000" dirty="0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733163" y="3931261"/>
              <a:ext cx="189026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>
                  <a:latin typeface="휴먼모음T" panose="02030504000101010101" pitchFamily="18" charset="-127"/>
                  <a:ea typeface="휴먼모음T" panose="02030504000101010101" pitchFamily="18" charset="-127"/>
                </a:rPr>
                <a:t>2</a:t>
              </a:r>
              <a:r>
                <a:rPr lang="en-US" altLang="ko-KR" sz="2000" dirty="0" smtClean="0">
                  <a:latin typeface="휴먼모음T" panose="02030504000101010101" pitchFamily="18" charset="-127"/>
                  <a:ea typeface="휴먼모음T" panose="02030504000101010101" pitchFamily="18" charset="-127"/>
                </a:rPr>
                <a:t>) </a:t>
              </a:r>
              <a:r>
                <a:rPr lang="ko-KR" altLang="en-US" sz="2000" dirty="0" smtClean="0">
                  <a:latin typeface="휴먼모음T" panose="02030504000101010101" pitchFamily="18" charset="-127"/>
                  <a:ea typeface="휴먼모음T" panose="02030504000101010101" pitchFamily="18" charset="-127"/>
                </a:rPr>
                <a:t>조 추첨 기능</a:t>
              </a:r>
              <a:endParaRPr lang="ko-KR" altLang="en-US" sz="2000" dirty="0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733163" y="4354995"/>
              <a:ext cx="431079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 smtClean="0">
                  <a:latin typeface="휴먼모음T" panose="02030504000101010101" pitchFamily="18" charset="-127"/>
                  <a:ea typeface="휴먼모음T" panose="02030504000101010101" pitchFamily="18" charset="-127"/>
                </a:rPr>
                <a:t>3) </a:t>
              </a:r>
              <a:r>
                <a:rPr lang="ko-KR" altLang="en-US" sz="2000" dirty="0" smtClean="0">
                  <a:latin typeface="휴먼모음T" panose="02030504000101010101" pitchFamily="18" charset="-127"/>
                  <a:ea typeface="휴먼모음T" panose="02030504000101010101" pitchFamily="18" charset="-127"/>
                </a:rPr>
                <a:t>시작</a:t>
              </a:r>
              <a:r>
                <a:rPr lang="en-US" altLang="ko-KR" sz="2000" dirty="0" smtClean="0">
                  <a:latin typeface="휴먼모음T" panose="02030504000101010101" pitchFamily="18" charset="-127"/>
                  <a:ea typeface="휴먼모음T" panose="02030504000101010101" pitchFamily="18" charset="-127"/>
                </a:rPr>
                <a:t>, </a:t>
              </a:r>
              <a:r>
                <a:rPr lang="ko-KR" altLang="en-US" sz="2000" dirty="0" err="1" smtClean="0">
                  <a:latin typeface="휴먼모음T" panose="02030504000101010101" pitchFamily="18" charset="-127"/>
                  <a:ea typeface="휴먼모음T" panose="02030504000101010101" pitchFamily="18" charset="-127"/>
                </a:rPr>
                <a:t>일시정지</a:t>
              </a:r>
              <a:r>
                <a:rPr lang="en-US" altLang="ko-KR" sz="2000" dirty="0" smtClean="0">
                  <a:latin typeface="휴먼모음T" panose="02030504000101010101" pitchFamily="18" charset="-127"/>
                  <a:ea typeface="휴먼모음T" panose="02030504000101010101" pitchFamily="18" charset="-127"/>
                </a:rPr>
                <a:t>, Pass, Reload </a:t>
              </a:r>
              <a:r>
                <a:rPr lang="ko-KR" altLang="en-US" sz="2000" dirty="0" smtClean="0">
                  <a:latin typeface="휴먼모음T" panose="02030504000101010101" pitchFamily="18" charset="-127"/>
                  <a:ea typeface="휴먼모음T" panose="02030504000101010101" pitchFamily="18" charset="-127"/>
                </a:rPr>
                <a:t>기능</a:t>
              </a:r>
              <a:endParaRPr lang="ko-KR" altLang="en-US" sz="2000" dirty="0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733163" y="4776594"/>
              <a:ext cx="378340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 smtClean="0">
                  <a:latin typeface="휴먼모음T" panose="02030504000101010101" pitchFamily="18" charset="-127"/>
                  <a:ea typeface="휴먼모음T" panose="02030504000101010101" pitchFamily="18" charset="-127"/>
                </a:rPr>
                <a:t>4) </a:t>
              </a:r>
              <a:r>
                <a:rPr lang="ko-KR" altLang="en-US" sz="2000" dirty="0" smtClean="0">
                  <a:latin typeface="휴먼모음T" panose="02030504000101010101" pitchFamily="18" charset="-127"/>
                  <a:ea typeface="휴먼모음T" panose="02030504000101010101" pitchFamily="18" charset="-127"/>
                </a:rPr>
                <a:t>게임 진행 </a:t>
              </a:r>
              <a:r>
                <a:rPr lang="ko-KR" altLang="en-US" sz="2000" dirty="0" err="1" smtClean="0">
                  <a:latin typeface="휴먼모음T" panose="02030504000101010101" pitchFamily="18" charset="-127"/>
                  <a:ea typeface="휴먼모음T" panose="02030504000101010101" pitchFamily="18" charset="-127"/>
                </a:rPr>
                <a:t>팀별</a:t>
              </a:r>
              <a:r>
                <a:rPr lang="ko-KR" altLang="en-US" sz="2000" dirty="0" smtClean="0">
                  <a:latin typeface="휴먼모음T" panose="02030504000101010101" pitchFamily="18" charset="-127"/>
                  <a:ea typeface="휴먼모음T" panose="02030504000101010101" pitchFamily="18" charset="-127"/>
                </a:rPr>
                <a:t> 점수 확인 기능</a:t>
              </a:r>
              <a:endParaRPr lang="ko-KR" altLang="en-US" sz="2000" dirty="0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5949863" y="1215078"/>
              <a:ext cx="5874707" cy="4321426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501417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1E4ED-FDB7-4865-A6CC-39A6B6AEA191}" type="datetime1">
              <a:rPr lang="ko-KR" altLang="en-US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2019-05-10</a:t>
            </a:fld>
            <a:endParaRPr lang="ko-KR" altLang="en-US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작성자 </a:t>
            </a:r>
            <a:r>
              <a:rPr lang="en-US" altLang="ko-KR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: </a:t>
            </a:r>
            <a:r>
              <a:rPr lang="ko-KR" altLang="en-US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박현호</a:t>
            </a:r>
            <a:endParaRPr lang="ko-KR" altLang="en-US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7EE35-B385-4834-8F04-C6364E429E79}" type="slidenum">
              <a:rPr lang="ko-KR" altLang="en-US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4</a:t>
            </a:fld>
            <a:endParaRPr lang="ko-KR" altLang="en-US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2113" y="463650"/>
            <a:ext cx="365587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2. Source </a:t>
            </a:r>
            <a:r>
              <a:rPr lang="ko-KR" altLang="en-US" sz="4000" b="1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구성</a:t>
            </a:r>
          </a:p>
        </p:txBody>
      </p:sp>
      <p:grpSp>
        <p:nvGrpSpPr>
          <p:cNvPr id="16" name="그룹 15"/>
          <p:cNvGrpSpPr/>
          <p:nvPr/>
        </p:nvGrpSpPr>
        <p:grpSpPr>
          <a:xfrm>
            <a:off x="1578162" y="1879340"/>
            <a:ext cx="8634162" cy="3013257"/>
            <a:chOff x="1578162" y="1879340"/>
            <a:chExt cx="8634162" cy="3013257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 rotWithShape="1">
            <a:blip r:embed="rId2"/>
            <a:srcRect l="53917" t="685" r="32977" b="14503"/>
            <a:stretch/>
          </p:blipFill>
          <p:spPr>
            <a:xfrm>
              <a:off x="6668975" y="2781661"/>
              <a:ext cx="1101598" cy="1690384"/>
            </a:xfrm>
            <a:prstGeom prst="rect">
              <a:avLst/>
            </a:prstGeom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 rotWithShape="1">
            <a:blip r:embed="rId2"/>
            <a:srcRect l="79844"/>
            <a:stretch/>
          </p:blipFill>
          <p:spPr>
            <a:xfrm>
              <a:off x="7770573" y="2747295"/>
              <a:ext cx="1615858" cy="1900859"/>
            </a:xfrm>
            <a:prstGeom prst="rect">
              <a:avLst/>
            </a:prstGeom>
          </p:spPr>
        </p:pic>
        <p:sp>
          <p:nvSpPr>
            <p:cNvPr id="14" name="모서리가 둥근 직사각형 13"/>
            <p:cNvSpPr/>
            <p:nvPr/>
          </p:nvSpPr>
          <p:spPr>
            <a:xfrm>
              <a:off x="6536758" y="2615410"/>
              <a:ext cx="2385164" cy="1753967"/>
            </a:xfrm>
            <a:prstGeom prst="round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2" name="그림 11"/>
            <p:cNvPicPr>
              <a:picLocks noChangeAspect="1"/>
            </p:cNvPicPr>
            <p:nvPr/>
          </p:nvPicPr>
          <p:blipFill rotWithShape="1">
            <a:blip r:embed="rId2"/>
            <a:srcRect r="59892"/>
            <a:stretch/>
          </p:blipFill>
          <p:spPr>
            <a:xfrm>
              <a:off x="2278693" y="2747296"/>
              <a:ext cx="3255982" cy="1924911"/>
            </a:xfrm>
            <a:prstGeom prst="rect">
              <a:avLst/>
            </a:prstGeom>
          </p:spPr>
        </p:pic>
        <p:sp>
          <p:nvSpPr>
            <p:cNvPr id="11" name="모서리가 둥근 직사각형 10"/>
            <p:cNvSpPr/>
            <p:nvPr/>
          </p:nvSpPr>
          <p:spPr>
            <a:xfrm>
              <a:off x="2209800" y="2615410"/>
              <a:ext cx="3299824" cy="1605861"/>
            </a:xfrm>
            <a:prstGeom prst="roundRect">
              <a:avLst/>
            </a:prstGeom>
            <a:noFill/>
            <a:ln w="762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864659" y="1879340"/>
              <a:ext cx="434766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solidFill>
                    <a:srgbClr val="FF0000"/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문제 출제 및 </a:t>
              </a:r>
              <a:r>
                <a:rPr lang="en-US" altLang="ko-KR" sz="2800" dirty="0" smtClean="0">
                  <a:solidFill>
                    <a:srgbClr val="FF0000"/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User Method</a:t>
              </a:r>
              <a:endParaRPr lang="ko-KR" altLang="en-US" sz="2800" dirty="0">
                <a:solidFill>
                  <a:srgbClr val="FF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578162" y="4369377"/>
              <a:ext cx="465704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solidFill>
                    <a:schemeClr val="accent1"/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화면구성 </a:t>
              </a:r>
              <a:r>
                <a:rPr lang="en-US" altLang="ko-KR" sz="2800" dirty="0" smtClean="0">
                  <a:solidFill>
                    <a:schemeClr val="accent1"/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Design </a:t>
              </a:r>
              <a:r>
                <a:rPr lang="ko-KR" altLang="en-US" sz="2800" dirty="0" smtClean="0">
                  <a:solidFill>
                    <a:schemeClr val="accent1"/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및 </a:t>
              </a:r>
              <a:r>
                <a:rPr lang="en-US" altLang="ko-KR" sz="2800" dirty="0" smtClean="0">
                  <a:solidFill>
                    <a:schemeClr val="accent1"/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Logic </a:t>
              </a:r>
              <a:r>
                <a:rPr lang="ko-KR" altLang="en-US" sz="2800" dirty="0" smtClean="0">
                  <a:solidFill>
                    <a:schemeClr val="accent1"/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부</a:t>
              </a:r>
              <a:endParaRPr lang="ko-KR" altLang="en-US" sz="2800" dirty="0">
                <a:solidFill>
                  <a:schemeClr val="accent1"/>
                </a:solidFill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83903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864BFF-6CA4-4490-A7B7-7B4F7C6D01B6}" type="datetime1">
              <a:rPr lang="ko-KR" altLang="en-US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2019-05-10</a:t>
            </a:fld>
            <a:endParaRPr lang="ko-KR" altLang="en-US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작성자 </a:t>
            </a:r>
            <a:r>
              <a:rPr lang="en-US" altLang="ko-KR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: </a:t>
            </a:r>
            <a:r>
              <a:rPr lang="ko-KR" altLang="en-US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박현호</a:t>
            </a:r>
            <a:endParaRPr lang="ko-KR" altLang="en-US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7EE35-B385-4834-8F04-C6364E429E79}" type="slidenum">
              <a:rPr lang="ko-KR" altLang="en-US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5</a:t>
            </a:fld>
            <a:endParaRPr lang="ko-KR" altLang="en-US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2113" y="492678"/>
            <a:ext cx="26629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2-1. </a:t>
            </a:r>
            <a:r>
              <a:rPr lang="ko-KR" altLang="en-US" sz="3200" b="1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주요 기능</a:t>
            </a:r>
            <a:endParaRPr lang="ko-KR" altLang="en-US" sz="3200" b="1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43003" y="1720559"/>
            <a:ext cx="35942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1) </a:t>
            </a:r>
            <a:r>
              <a:rPr lang="ko-KR" altLang="en-US" sz="24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게임 진행 조 </a:t>
            </a:r>
            <a:r>
              <a:rPr lang="ko-KR" altLang="en-US" sz="24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추첨 기능</a:t>
            </a:r>
            <a:endParaRPr lang="ko-KR" altLang="en-US" sz="11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43003" y="2461597"/>
            <a:ext cx="51571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2</a:t>
            </a:r>
            <a:r>
              <a:rPr lang="en-US" altLang="ko-KR" sz="24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) </a:t>
            </a:r>
            <a:r>
              <a:rPr lang="ko-KR" altLang="en-US" sz="24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게임 시작</a:t>
            </a:r>
            <a:r>
              <a:rPr lang="en-US" altLang="ko-KR" sz="24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, </a:t>
            </a:r>
            <a:r>
              <a:rPr lang="ko-KR" altLang="en-US" sz="2400" dirty="0" err="1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일시정지</a:t>
            </a:r>
            <a:r>
              <a:rPr lang="en-US" altLang="ko-KR" sz="24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, Pass, Reload</a:t>
            </a:r>
            <a:endParaRPr lang="ko-KR" altLang="en-US" sz="11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grpSp>
        <p:nvGrpSpPr>
          <p:cNvPr id="66" name="그룹 65"/>
          <p:cNvGrpSpPr/>
          <p:nvPr/>
        </p:nvGrpSpPr>
        <p:grpSpPr>
          <a:xfrm>
            <a:off x="1143003" y="3217149"/>
            <a:ext cx="3387466" cy="1544422"/>
            <a:chOff x="1143003" y="3172181"/>
            <a:chExt cx="3387466" cy="1544422"/>
          </a:xfrm>
        </p:grpSpPr>
        <p:sp>
          <p:nvSpPr>
            <p:cNvPr id="8" name="TextBox 7"/>
            <p:cNvSpPr txBox="1"/>
            <p:nvPr/>
          </p:nvSpPr>
          <p:spPr>
            <a:xfrm>
              <a:off x="1143003" y="3172181"/>
              <a:ext cx="208262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atin typeface="휴먼모음T" panose="02030504000101010101" pitchFamily="18" charset="-127"/>
                  <a:ea typeface="휴먼모음T" panose="02030504000101010101" pitchFamily="18" charset="-127"/>
                </a:rPr>
                <a:t>3) </a:t>
              </a:r>
              <a:r>
                <a:rPr lang="en-US" altLang="ko-KR" sz="2400" dirty="0" smtClean="0">
                  <a:latin typeface="휴먼모음T" panose="02030504000101010101" pitchFamily="18" charset="-127"/>
                  <a:ea typeface="휴먼모음T" panose="02030504000101010101" pitchFamily="18" charset="-127"/>
                </a:rPr>
                <a:t>Timer </a:t>
              </a:r>
              <a:r>
                <a:rPr lang="ko-KR" altLang="en-US" sz="2400" dirty="0" smtClean="0">
                  <a:latin typeface="휴먼모음T" panose="02030504000101010101" pitchFamily="18" charset="-127"/>
                  <a:ea typeface="휴먼모음T" panose="02030504000101010101" pitchFamily="18" charset="-127"/>
                </a:rPr>
                <a:t>기능</a:t>
              </a:r>
              <a:endParaRPr lang="ko-KR" altLang="en-US" sz="1100" dirty="0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928475" y="3829635"/>
              <a:ext cx="260199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 smtClean="0">
                  <a:latin typeface="휴먼모음T" panose="02030504000101010101" pitchFamily="18" charset="-127"/>
                  <a:ea typeface="휴먼모음T" panose="02030504000101010101" pitchFamily="18" charset="-127"/>
                </a:rPr>
                <a:t>-</a:t>
              </a:r>
              <a:r>
                <a:rPr lang="ko-KR" altLang="en-US" sz="2000" dirty="0">
                  <a:latin typeface="휴먼모음T" panose="02030504000101010101" pitchFamily="18" charset="-127"/>
                  <a:ea typeface="휴먼모음T" panose="02030504000101010101" pitchFamily="18" charset="-127"/>
                </a:rPr>
                <a:t> </a:t>
              </a:r>
              <a:r>
                <a:rPr lang="en-US" altLang="ko-KR" sz="2000" dirty="0" err="1" smtClean="0">
                  <a:latin typeface="휴먼모음T" panose="02030504000101010101" pitchFamily="18" charset="-127"/>
                  <a:ea typeface="휴먼모음T" panose="02030504000101010101" pitchFamily="18" charset="-127"/>
                </a:rPr>
                <a:t>TimeOver</a:t>
              </a:r>
              <a:r>
                <a:rPr lang="en-US" altLang="ko-KR" sz="2000" dirty="0" smtClean="0">
                  <a:latin typeface="휴먼모음T" panose="02030504000101010101" pitchFamily="18" charset="-127"/>
                  <a:ea typeface="휴먼모음T" panose="02030504000101010101" pitchFamily="18" charset="-127"/>
                </a:rPr>
                <a:t> </a:t>
              </a:r>
              <a:r>
                <a:rPr lang="ko-KR" altLang="en-US" sz="2000" dirty="0" smtClean="0">
                  <a:latin typeface="휴먼모음T" panose="02030504000101010101" pitchFamily="18" charset="-127"/>
                  <a:ea typeface="휴먼모음T" panose="02030504000101010101" pitchFamily="18" charset="-127"/>
                </a:rPr>
                <a:t>경고 효과</a:t>
              </a:r>
              <a:endParaRPr lang="ko-KR" altLang="en-US" sz="1050" dirty="0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928474" y="4316493"/>
              <a:ext cx="204094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 smtClean="0">
                  <a:latin typeface="휴먼모음T" panose="02030504000101010101" pitchFamily="18" charset="-127"/>
                  <a:ea typeface="휴먼모음T" panose="02030504000101010101" pitchFamily="18" charset="-127"/>
                </a:rPr>
                <a:t>- </a:t>
              </a:r>
              <a:r>
                <a:rPr lang="en-US" altLang="ko-KR" sz="2000" dirty="0" err="1" smtClean="0">
                  <a:latin typeface="휴먼모음T" panose="02030504000101010101" pitchFamily="18" charset="-127"/>
                  <a:ea typeface="휴먼모음T" panose="02030504000101010101" pitchFamily="18" charset="-127"/>
                </a:rPr>
                <a:t>TimeOver</a:t>
              </a:r>
              <a:r>
                <a:rPr lang="en-US" altLang="ko-KR" sz="2000" dirty="0" smtClean="0">
                  <a:latin typeface="휴먼모음T" panose="02030504000101010101" pitchFamily="18" charset="-127"/>
                  <a:ea typeface="휴먼모음T" panose="02030504000101010101" pitchFamily="18" charset="-127"/>
                </a:rPr>
                <a:t> </a:t>
              </a:r>
              <a:r>
                <a:rPr lang="ko-KR" altLang="en-US" sz="2000" dirty="0" smtClean="0">
                  <a:latin typeface="휴먼모음T" panose="02030504000101010101" pitchFamily="18" charset="-127"/>
                  <a:ea typeface="휴먼모음T" panose="02030504000101010101" pitchFamily="18" charset="-127"/>
                </a:rPr>
                <a:t>효과</a:t>
              </a:r>
              <a:endParaRPr lang="ko-KR" altLang="en-US" sz="1050" dirty="0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</p:grpSp>
      <p:sp>
        <p:nvSpPr>
          <p:cNvPr id="67" name="TextBox 66"/>
          <p:cNvSpPr txBox="1"/>
          <p:nvPr/>
        </p:nvSpPr>
        <p:spPr>
          <a:xfrm>
            <a:off x="1143003" y="5115905"/>
            <a:ext cx="31710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4) </a:t>
            </a:r>
            <a:r>
              <a:rPr lang="ko-KR" altLang="en-US" sz="24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조별 점수 확인 기능</a:t>
            </a:r>
            <a:endParaRPr lang="ko-KR" altLang="en-US" sz="11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15290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1F5F8-D7DD-41B2-960D-91E03E575026}" type="datetime1">
              <a:rPr lang="ko-KR" altLang="en-US" smtClean="0"/>
              <a:t>2019-05-10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작성자 </a:t>
            </a:r>
            <a:r>
              <a:rPr lang="en-US" altLang="ko-KR" smtClean="0"/>
              <a:t>: </a:t>
            </a:r>
            <a:r>
              <a:rPr lang="ko-KR" altLang="en-US" smtClean="0"/>
              <a:t>박현호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7EE35-B385-4834-8F04-C6364E429E79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12673" y="430378"/>
            <a:ext cx="35942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1) </a:t>
            </a:r>
            <a:r>
              <a:rPr lang="ko-KR" altLang="en-US" sz="24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게임 진행 조 </a:t>
            </a:r>
            <a:r>
              <a:rPr lang="ko-KR" altLang="en-US" sz="24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추첨 기능</a:t>
            </a:r>
            <a:endParaRPr lang="ko-KR" altLang="en-US" sz="11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157" y="1273786"/>
            <a:ext cx="5376843" cy="2997590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5249949" y="3294345"/>
            <a:ext cx="808473" cy="33820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/>
          <p:cNvCxnSpPr/>
          <p:nvPr/>
        </p:nvCxnSpPr>
        <p:spPr>
          <a:xfrm>
            <a:off x="6096000" y="3532340"/>
            <a:ext cx="417534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3378" y="348839"/>
            <a:ext cx="4277322" cy="2486372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1483" y="2082023"/>
            <a:ext cx="4239217" cy="2143424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1483" y="3650881"/>
            <a:ext cx="4295767" cy="2385347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10459232" y="4624912"/>
            <a:ext cx="738017" cy="61096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6901483" y="958508"/>
            <a:ext cx="44232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조 뽑기 버튼 </a:t>
            </a:r>
            <a:r>
              <a:rPr lang="ko-KR" altLang="en-US" dirty="0" err="1" smtClean="0">
                <a:solidFill>
                  <a:srgbClr val="FF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클릭시</a:t>
            </a:r>
            <a:r>
              <a:rPr lang="ko-KR" altLang="en-US" dirty="0" smtClean="0">
                <a:solidFill>
                  <a:srgbClr val="FF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게임에 참여하는 팀 개수를 입력하는 </a:t>
            </a:r>
            <a:r>
              <a:rPr lang="en-US" altLang="ko-KR" dirty="0" smtClean="0">
                <a:solidFill>
                  <a:srgbClr val="FF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prompt </a:t>
            </a:r>
            <a:r>
              <a:rPr lang="ko-KR" altLang="en-US" dirty="0" smtClean="0">
                <a:solidFill>
                  <a:srgbClr val="FF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가 출력</a:t>
            </a:r>
            <a:endParaRPr lang="ko-KR" altLang="en-US" dirty="0">
              <a:solidFill>
                <a:srgbClr val="FF0000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932281" y="2750638"/>
            <a:ext cx="33515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팀 개수 입력 후 입력한 팀 개수 범위에서 </a:t>
            </a:r>
            <a:r>
              <a:rPr lang="ko-KR" altLang="en-US" dirty="0" err="1" smtClean="0">
                <a:solidFill>
                  <a:srgbClr val="FF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난수</a:t>
            </a:r>
            <a:r>
              <a:rPr lang="ko-KR" altLang="en-US" dirty="0" smtClean="0">
                <a:solidFill>
                  <a:srgbClr val="FF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추출</a:t>
            </a:r>
            <a:r>
              <a:rPr lang="en-US" altLang="ko-KR" dirty="0" smtClean="0">
                <a:solidFill>
                  <a:srgbClr val="FF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!</a:t>
            </a:r>
            <a:endParaRPr lang="ko-KR" altLang="en-US" dirty="0">
              <a:solidFill>
                <a:srgbClr val="FF0000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36623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1F5F8-D7DD-41B2-960D-91E03E575026}" type="datetime1">
              <a:rPr lang="ko-KR" altLang="en-US" smtClean="0"/>
              <a:t>2019-05-10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작성자 </a:t>
            </a:r>
            <a:r>
              <a:rPr lang="en-US" altLang="ko-KR" smtClean="0"/>
              <a:t>: </a:t>
            </a:r>
            <a:r>
              <a:rPr lang="ko-KR" altLang="en-US" smtClean="0"/>
              <a:t>박현호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7EE35-B385-4834-8F04-C6364E429E79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12673" y="430378"/>
            <a:ext cx="51571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2) </a:t>
            </a:r>
            <a:r>
              <a:rPr lang="ko-KR" altLang="en-US" sz="2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게임 시작</a:t>
            </a:r>
            <a:r>
              <a:rPr lang="en-US" altLang="ko-KR" sz="2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, </a:t>
            </a:r>
            <a:r>
              <a:rPr lang="ko-KR" altLang="en-US" sz="2400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일시정지</a:t>
            </a:r>
            <a:r>
              <a:rPr lang="en-US" altLang="ko-KR" sz="2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, Pass, Reload</a:t>
            </a:r>
            <a:endParaRPr lang="ko-KR" altLang="en-US" sz="11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556" y="1752664"/>
            <a:ext cx="5223626" cy="3310740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3581400" y="4546947"/>
            <a:ext cx="1416485" cy="51645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6187858" y="1079932"/>
            <a:ext cx="5612878" cy="5171724"/>
            <a:chOff x="6187858" y="892042"/>
            <a:chExt cx="5612878" cy="5171724"/>
          </a:xfrm>
        </p:grpSpPr>
        <p:sp>
          <p:nvSpPr>
            <p:cNvPr id="10" name="TextBox 9"/>
            <p:cNvSpPr txBox="1"/>
            <p:nvPr/>
          </p:nvSpPr>
          <p:spPr>
            <a:xfrm>
              <a:off x="6369441" y="1111962"/>
              <a:ext cx="4256293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u="sng" dirty="0" smtClean="0">
                  <a:latin typeface="휴먼모음T" panose="02030504000101010101" pitchFamily="18" charset="-127"/>
                  <a:ea typeface="휴먼모음T" panose="02030504000101010101" pitchFamily="18" charset="-127"/>
                </a:rPr>
                <a:t>* Start</a:t>
              </a:r>
              <a:r>
                <a:rPr lang="en-US" altLang="ko-KR" sz="1600" dirty="0">
                  <a:latin typeface="휴먼모음T" panose="02030504000101010101" pitchFamily="18" charset="-127"/>
                  <a:ea typeface="휴먼모음T" panose="02030504000101010101" pitchFamily="18" charset="-127"/>
                </a:rPr>
                <a:t/>
              </a:r>
              <a:br>
                <a:rPr lang="en-US" altLang="ko-KR" sz="1600" dirty="0">
                  <a:latin typeface="휴먼모음T" panose="02030504000101010101" pitchFamily="18" charset="-127"/>
                  <a:ea typeface="휴먼모음T" panose="02030504000101010101" pitchFamily="18" charset="-127"/>
                </a:rPr>
              </a:br>
              <a:r>
                <a:rPr lang="en-US" altLang="ko-KR" sz="1600" dirty="0" smtClean="0">
                  <a:latin typeface="휴먼모음T" panose="02030504000101010101" pitchFamily="18" charset="-127"/>
                  <a:ea typeface="휴먼모음T" panose="02030504000101010101" pitchFamily="18" charset="-127"/>
                </a:rPr>
                <a:t>	- </a:t>
              </a:r>
              <a:r>
                <a:rPr lang="en-US" altLang="ko-KR" sz="1600" dirty="0" smtClean="0">
                  <a:latin typeface="휴먼모음T" panose="02030504000101010101" pitchFamily="18" charset="-127"/>
                  <a:ea typeface="휴먼모음T" panose="02030504000101010101" pitchFamily="18" charset="-127"/>
                </a:rPr>
                <a:t>Timer </a:t>
              </a:r>
              <a:r>
                <a:rPr lang="ko-KR" altLang="en-US" sz="1600" dirty="0" smtClean="0">
                  <a:latin typeface="휴먼모음T" panose="02030504000101010101" pitchFamily="18" charset="-127"/>
                  <a:ea typeface="휴먼모음T" panose="02030504000101010101" pitchFamily="18" charset="-127"/>
                </a:rPr>
                <a:t>가 가동되며 문제가 출제됨</a:t>
              </a:r>
              <a:endParaRPr lang="en-US" altLang="ko-KR" sz="1600" dirty="0" smtClean="0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  <a:p>
              <a:r>
                <a:rPr lang="en-US" altLang="ko-KR" sz="1600" dirty="0" smtClean="0">
                  <a:latin typeface="휴먼모음T" panose="02030504000101010101" pitchFamily="18" charset="-127"/>
                  <a:ea typeface="휴먼모음T" panose="02030504000101010101" pitchFamily="18" charset="-127"/>
                </a:rPr>
                <a:t>	- </a:t>
              </a:r>
              <a:r>
                <a:rPr lang="ko-KR" altLang="en-US" sz="1600" dirty="0" smtClean="0">
                  <a:latin typeface="휴먼모음T" panose="02030504000101010101" pitchFamily="18" charset="-127"/>
                  <a:ea typeface="휴먼모음T" panose="02030504000101010101" pitchFamily="18" charset="-127"/>
                </a:rPr>
                <a:t>조 추첨을 진행해야 </a:t>
              </a:r>
              <a:r>
                <a:rPr lang="ko-KR" altLang="en-US" sz="1600" dirty="0" smtClean="0">
                  <a:latin typeface="휴먼모음T" panose="02030504000101010101" pitchFamily="18" charset="-127"/>
                  <a:ea typeface="휴먼모음T" panose="02030504000101010101" pitchFamily="18" charset="-127"/>
                </a:rPr>
                <a:t>진행 가능</a:t>
              </a:r>
              <a:endParaRPr lang="en-US" altLang="ko-KR" sz="1600" dirty="0" smtClean="0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  <a:p>
              <a:r>
                <a:rPr lang="en-US" altLang="ko-KR" sz="1600" dirty="0">
                  <a:latin typeface="휴먼모음T" panose="02030504000101010101" pitchFamily="18" charset="-127"/>
                  <a:ea typeface="휴먼모음T" panose="02030504000101010101" pitchFamily="18" charset="-127"/>
                </a:rPr>
                <a:t>	</a:t>
              </a:r>
              <a:r>
                <a:rPr lang="en-US" altLang="ko-KR" sz="1600" dirty="0" smtClean="0">
                  <a:latin typeface="휴먼모음T" panose="02030504000101010101" pitchFamily="18" charset="-127"/>
                  <a:ea typeface="휴먼모음T" panose="02030504000101010101" pitchFamily="18" charset="-127"/>
                </a:rPr>
                <a:t>- </a:t>
              </a:r>
              <a:r>
                <a:rPr lang="ko-KR" altLang="en-US" sz="1600" dirty="0" smtClean="0">
                  <a:latin typeface="휴먼모음T" panose="02030504000101010101" pitchFamily="18" charset="-127"/>
                  <a:ea typeface="휴먼모음T" panose="02030504000101010101" pitchFamily="18" charset="-127"/>
                </a:rPr>
                <a:t>게임 시작 </a:t>
              </a:r>
              <a:r>
                <a:rPr lang="ko-KR" altLang="en-US" sz="1600" dirty="0" err="1" smtClean="0">
                  <a:latin typeface="휴먼모음T" panose="02030504000101010101" pitchFamily="18" charset="-127"/>
                  <a:ea typeface="휴먼모음T" panose="02030504000101010101" pitchFamily="18" charset="-127"/>
                </a:rPr>
                <a:t>이우에는</a:t>
              </a:r>
              <a:r>
                <a:rPr lang="ko-KR" altLang="en-US" sz="1600" dirty="0" smtClean="0">
                  <a:latin typeface="휴먼모음T" panose="02030504000101010101" pitchFamily="18" charset="-127"/>
                  <a:ea typeface="휴먼모음T" panose="02030504000101010101" pitchFamily="18" charset="-127"/>
                </a:rPr>
                <a:t> </a:t>
              </a:r>
              <a:r>
                <a:rPr lang="en-US" altLang="ko-KR" sz="1600" dirty="0" smtClean="0">
                  <a:latin typeface="휴먼모음T" panose="02030504000101010101" pitchFamily="18" charset="-127"/>
                  <a:ea typeface="휴먼모음T" panose="02030504000101010101" pitchFamily="18" charset="-127"/>
                </a:rPr>
                <a:t>Pause </a:t>
              </a:r>
              <a:r>
                <a:rPr lang="ko-KR" altLang="en-US" sz="1600" dirty="0" smtClean="0">
                  <a:latin typeface="휴먼모음T" panose="02030504000101010101" pitchFamily="18" charset="-127"/>
                  <a:ea typeface="휴먼모음T" panose="02030504000101010101" pitchFamily="18" charset="-127"/>
                </a:rPr>
                <a:t>로 바뀜</a:t>
              </a:r>
              <a:endParaRPr lang="ko-KR" altLang="en-US" sz="1600" dirty="0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369441" y="2321417"/>
              <a:ext cx="4969630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u="sng" dirty="0" smtClean="0">
                  <a:latin typeface="휴먼모음T" panose="02030504000101010101" pitchFamily="18" charset="-127"/>
                  <a:ea typeface="휴먼모음T" panose="02030504000101010101" pitchFamily="18" charset="-127"/>
                </a:rPr>
                <a:t>* </a:t>
              </a:r>
              <a:r>
                <a:rPr lang="ko-KR" altLang="en-US" sz="1600" u="sng" dirty="0" smtClean="0">
                  <a:latin typeface="휴먼모음T" panose="02030504000101010101" pitchFamily="18" charset="-127"/>
                  <a:ea typeface="휴먼모음T" panose="02030504000101010101" pitchFamily="18" charset="-127"/>
                </a:rPr>
                <a:t>다음</a:t>
              </a:r>
              <a:r>
                <a:rPr lang="en-US" altLang="ko-KR" sz="1600" u="sng" dirty="0" smtClean="0">
                  <a:latin typeface="휴먼모음T" panose="02030504000101010101" pitchFamily="18" charset="-127"/>
                  <a:ea typeface="휴먼모음T" panose="02030504000101010101" pitchFamily="18" charset="-127"/>
                </a:rPr>
                <a:t>(</a:t>
              </a:r>
              <a:r>
                <a:rPr lang="ko-KR" altLang="en-US" sz="1600" u="sng" dirty="0" smtClean="0">
                  <a:latin typeface="휴먼모음T" panose="02030504000101010101" pitchFamily="18" charset="-127"/>
                  <a:ea typeface="휴먼모음T" panose="02030504000101010101" pitchFamily="18" charset="-127"/>
                </a:rPr>
                <a:t>정답</a:t>
              </a:r>
              <a:r>
                <a:rPr lang="en-US" altLang="ko-KR" sz="1600" u="sng" dirty="0" smtClean="0">
                  <a:latin typeface="휴먼모음T" panose="02030504000101010101" pitchFamily="18" charset="-127"/>
                  <a:ea typeface="휴먼모음T" panose="02030504000101010101" pitchFamily="18" charset="-127"/>
                </a:rPr>
                <a:t>)</a:t>
              </a:r>
              <a:r>
                <a:rPr lang="en-US" altLang="ko-KR" sz="1600" dirty="0">
                  <a:latin typeface="휴먼모음T" panose="02030504000101010101" pitchFamily="18" charset="-127"/>
                  <a:ea typeface="휴먼모음T" panose="02030504000101010101" pitchFamily="18" charset="-127"/>
                </a:rPr>
                <a:t/>
              </a:r>
              <a:br>
                <a:rPr lang="en-US" altLang="ko-KR" sz="1600" dirty="0">
                  <a:latin typeface="휴먼모음T" panose="02030504000101010101" pitchFamily="18" charset="-127"/>
                  <a:ea typeface="휴먼모음T" panose="02030504000101010101" pitchFamily="18" charset="-127"/>
                </a:rPr>
              </a:br>
              <a:r>
                <a:rPr lang="en-US" altLang="ko-KR" sz="1600" dirty="0" smtClean="0">
                  <a:latin typeface="휴먼모음T" panose="02030504000101010101" pitchFamily="18" charset="-127"/>
                  <a:ea typeface="휴먼모음T" panose="02030504000101010101" pitchFamily="18" charset="-127"/>
                </a:rPr>
                <a:t>	- </a:t>
              </a:r>
              <a:r>
                <a:rPr lang="ko-KR" altLang="en-US" sz="1600" dirty="0" smtClean="0">
                  <a:latin typeface="휴먼모음T" panose="02030504000101010101" pitchFamily="18" charset="-127"/>
                  <a:ea typeface="휴먼모음T" panose="02030504000101010101" pitchFamily="18" charset="-127"/>
                </a:rPr>
                <a:t>현재 출제되고 있는 문제를 정답처리</a:t>
              </a:r>
              <a:endParaRPr lang="en-US" altLang="ko-KR" sz="1600" dirty="0" smtClean="0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  <a:p>
              <a:r>
                <a:rPr lang="en-US" altLang="ko-KR" sz="1600" dirty="0" smtClean="0">
                  <a:latin typeface="휴먼모음T" panose="02030504000101010101" pitchFamily="18" charset="-127"/>
                  <a:ea typeface="휴먼모음T" panose="02030504000101010101" pitchFamily="18" charset="-127"/>
                </a:rPr>
                <a:t>	- </a:t>
              </a:r>
              <a:r>
                <a:rPr lang="en-US" altLang="ko-KR" sz="1600" dirty="0" smtClean="0">
                  <a:latin typeface="휴먼모음T" panose="02030504000101010101" pitchFamily="18" charset="-127"/>
                  <a:ea typeface="휴먼모음T" panose="02030504000101010101" pitchFamily="18" charset="-127"/>
                </a:rPr>
                <a:t>Score </a:t>
              </a:r>
              <a:r>
                <a:rPr lang="ko-KR" altLang="en-US" sz="1600" dirty="0" smtClean="0">
                  <a:latin typeface="휴먼모음T" panose="02030504000101010101" pitchFamily="18" charset="-127"/>
                  <a:ea typeface="휴먼모음T" panose="02030504000101010101" pitchFamily="18" charset="-127"/>
                </a:rPr>
                <a:t>가 </a:t>
              </a:r>
              <a:r>
                <a:rPr lang="en-US" altLang="ko-KR" sz="1600" dirty="0" smtClean="0">
                  <a:latin typeface="휴먼모음T" panose="02030504000101010101" pitchFamily="18" charset="-127"/>
                  <a:ea typeface="휴먼모음T" panose="02030504000101010101" pitchFamily="18" charset="-127"/>
                </a:rPr>
                <a:t>10</a:t>
              </a:r>
              <a:r>
                <a:rPr lang="ko-KR" altLang="en-US" sz="1600" dirty="0" smtClean="0">
                  <a:latin typeface="휴먼모음T" panose="02030504000101010101" pitchFamily="18" charset="-127"/>
                  <a:ea typeface="휴먼모음T" panose="02030504000101010101" pitchFamily="18" charset="-127"/>
                </a:rPr>
                <a:t>점 증가하고 다음문제로 넘어감</a:t>
              </a:r>
              <a:endParaRPr lang="en-US" altLang="ko-KR" sz="1600" dirty="0" smtClean="0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  <a:p>
              <a:r>
                <a:rPr lang="en-US" altLang="ko-KR" sz="1600" dirty="0">
                  <a:latin typeface="휴먼모음T" panose="02030504000101010101" pitchFamily="18" charset="-127"/>
                  <a:ea typeface="휴먼모음T" panose="02030504000101010101" pitchFamily="18" charset="-127"/>
                </a:rPr>
                <a:t>	</a:t>
              </a:r>
              <a:r>
                <a:rPr lang="en-US" altLang="ko-KR" sz="1600" dirty="0" smtClean="0">
                  <a:latin typeface="휴먼모음T" panose="02030504000101010101" pitchFamily="18" charset="-127"/>
                  <a:ea typeface="휴먼모음T" panose="02030504000101010101" pitchFamily="18" charset="-127"/>
                </a:rPr>
                <a:t>- </a:t>
              </a:r>
              <a:r>
                <a:rPr lang="ko-KR" altLang="en-US" sz="1600" dirty="0" smtClean="0">
                  <a:latin typeface="휴먼모음T" panose="02030504000101010101" pitchFamily="18" charset="-127"/>
                  <a:ea typeface="휴먼모음T" panose="02030504000101010101" pitchFamily="18" charset="-127"/>
                </a:rPr>
                <a:t>중복 방지를 위해 문제 리스트에서 삭제됨</a:t>
              </a:r>
              <a:endParaRPr lang="ko-KR" altLang="en-US" sz="1600" dirty="0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369441" y="3530872"/>
              <a:ext cx="3825086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u="sng" dirty="0" smtClean="0">
                  <a:latin typeface="휴먼모음T" panose="02030504000101010101" pitchFamily="18" charset="-127"/>
                  <a:ea typeface="휴먼모음T" panose="02030504000101010101" pitchFamily="18" charset="-127"/>
                </a:rPr>
                <a:t>* PASS</a:t>
              </a:r>
              <a:r>
                <a:rPr lang="en-US" altLang="ko-KR" sz="1600" dirty="0">
                  <a:latin typeface="휴먼모음T" panose="02030504000101010101" pitchFamily="18" charset="-127"/>
                  <a:ea typeface="휴먼모음T" panose="02030504000101010101" pitchFamily="18" charset="-127"/>
                </a:rPr>
                <a:t/>
              </a:r>
              <a:br>
                <a:rPr lang="en-US" altLang="ko-KR" sz="1600" dirty="0">
                  <a:latin typeface="휴먼모음T" panose="02030504000101010101" pitchFamily="18" charset="-127"/>
                  <a:ea typeface="휴먼모음T" panose="02030504000101010101" pitchFamily="18" charset="-127"/>
                </a:rPr>
              </a:br>
              <a:r>
                <a:rPr lang="en-US" altLang="ko-KR" sz="1600" dirty="0" smtClean="0">
                  <a:latin typeface="휴먼모음T" panose="02030504000101010101" pitchFamily="18" charset="-127"/>
                  <a:ea typeface="휴먼모음T" panose="02030504000101010101" pitchFamily="18" charset="-127"/>
                </a:rPr>
                <a:t>	- </a:t>
              </a:r>
              <a:r>
                <a:rPr lang="ko-KR" altLang="en-US" sz="1600" dirty="0" smtClean="0">
                  <a:latin typeface="휴먼모음T" panose="02030504000101010101" pitchFamily="18" charset="-127"/>
                  <a:ea typeface="휴먼모음T" panose="02030504000101010101" pitchFamily="18" charset="-127"/>
                </a:rPr>
                <a:t>문제를 다음문제로 넘김</a:t>
              </a:r>
              <a:endParaRPr lang="en-US" altLang="ko-KR" sz="1600" dirty="0" smtClean="0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  <a:p>
              <a:r>
                <a:rPr lang="en-US" altLang="ko-KR" sz="1600" dirty="0" smtClean="0">
                  <a:latin typeface="휴먼모음T" panose="02030504000101010101" pitchFamily="18" charset="-127"/>
                  <a:ea typeface="휴먼모음T" panose="02030504000101010101" pitchFamily="18" charset="-127"/>
                </a:rPr>
                <a:t>	- </a:t>
              </a:r>
              <a:r>
                <a:rPr lang="ko-KR" altLang="en-US" sz="1600" dirty="0" smtClean="0">
                  <a:latin typeface="휴먼모음T" panose="02030504000101010101" pitchFamily="18" charset="-127"/>
                  <a:ea typeface="휴먼모음T" panose="02030504000101010101" pitchFamily="18" charset="-127"/>
                </a:rPr>
                <a:t>문제 리스트에서 삭제되지 않음</a:t>
              </a:r>
              <a:endParaRPr lang="ko-KR" altLang="en-US" sz="1600" dirty="0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369441" y="4494106"/>
              <a:ext cx="5012911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u="sng" dirty="0" smtClean="0">
                  <a:latin typeface="휴먼모음T" panose="02030504000101010101" pitchFamily="18" charset="-127"/>
                  <a:ea typeface="휴먼모음T" panose="02030504000101010101" pitchFamily="18" charset="-127"/>
                </a:rPr>
                <a:t>* RELOAD</a:t>
              </a:r>
              <a:r>
                <a:rPr lang="en-US" altLang="ko-KR" sz="1600" dirty="0">
                  <a:latin typeface="휴먼모음T" panose="02030504000101010101" pitchFamily="18" charset="-127"/>
                  <a:ea typeface="휴먼모음T" panose="02030504000101010101" pitchFamily="18" charset="-127"/>
                </a:rPr>
                <a:t/>
              </a:r>
              <a:br>
                <a:rPr lang="en-US" altLang="ko-KR" sz="1600" dirty="0">
                  <a:latin typeface="휴먼모음T" panose="02030504000101010101" pitchFamily="18" charset="-127"/>
                  <a:ea typeface="휴먼모음T" panose="02030504000101010101" pitchFamily="18" charset="-127"/>
                </a:rPr>
              </a:br>
              <a:r>
                <a:rPr lang="en-US" altLang="ko-KR" sz="1600" dirty="0" smtClean="0">
                  <a:latin typeface="휴먼모음T" panose="02030504000101010101" pitchFamily="18" charset="-127"/>
                  <a:ea typeface="휴먼모음T" panose="02030504000101010101" pitchFamily="18" charset="-127"/>
                </a:rPr>
                <a:t>	- </a:t>
              </a:r>
              <a:r>
                <a:rPr lang="ko-KR" altLang="en-US" sz="1600" dirty="0" smtClean="0">
                  <a:latin typeface="휴먼모음T" panose="02030504000101010101" pitchFamily="18" charset="-127"/>
                  <a:ea typeface="휴먼모음T" panose="02030504000101010101" pitchFamily="18" charset="-127"/>
                </a:rPr>
                <a:t>게임을 초기화함</a:t>
              </a:r>
              <a:endParaRPr lang="en-US" altLang="ko-KR" sz="1600" dirty="0" smtClean="0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  <a:p>
              <a:r>
                <a:rPr lang="en-US" altLang="ko-KR" sz="1600" dirty="0" smtClean="0">
                  <a:latin typeface="휴먼모음T" panose="02030504000101010101" pitchFamily="18" charset="-127"/>
                  <a:ea typeface="휴먼모음T" panose="02030504000101010101" pitchFamily="18" charset="-127"/>
                </a:rPr>
                <a:t>	- </a:t>
              </a:r>
              <a:r>
                <a:rPr lang="ko-KR" altLang="en-US" sz="1600" dirty="0" smtClean="0">
                  <a:latin typeface="휴먼모음T" panose="02030504000101010101" pitchFamily="18" charset="-127"/>
                  <a:ea typeface="휴먼모음T" panose="02030504000101010101" pitchFamily="18" charset="-127"/>
                </a:rPr>
                <a:t>조 추첨부터 다시 진행 </a:t>
              </a:r>
              <a:r>
                <a:rPr lang="en-US" altLang="ko-KR" sz="1600" dirty="0" smtClean="0">
                  <a:latin typeface="휴먼모음T" panose="02030504000101010101" pitchFamily="18" charset="-127"/>
                  <a:ea typeface="휴먼모음T" panose="02030504000101010101" pitchFamily="18" charset="-127"/>
                </a:rPr>
                <a:t>(</a:t>
              </a:r>
              <a:r>
                <a:rPr lang="ko-KR" altLang="en-US" sz="1600" dirty="0" smtClean="0">
                  <a:latin typeface="휴먼모음T" panose="02030504000101010101" pitchFamily="18" charset="-127"/>
                  <a:ea typeface="휴먼모음T" panose="02030504000101010101" pitchFamily="18" charset="-127"/>
                </a:rPr>
                <a:t>팀 개수 입력 </a:t>
              </a:r>
              <a:r>
                <a:rPr lang="en-US" altLang="ko-KR" sz="1600" dirty="0" smtClean="0">
                  <a:latin typeface="휴먼모음T" panose="02030504000101010101" pitchFamily="18" charset="-127"/>
                  <a:ea typeface="휴먼모음T" panose="02030504000101010101" pitchFamily="18" charset="-127"/>
                </a:rPr>
                <a:t>X)</a:t>
              </a:r>
            </a:p>
            <a:p>
              <a:r>
                <a:rPr lang="en-US" altLang="ko-KR" sz="1600" dirty="0" smtClean="0">
                  <a:latin typeface="휴먼모음T" panose="02030504000101010101" pitchFamily="18" charset="-127"/>
                  <a:ea typeface="휴먼모음T" panose="02030504000101010101" pitchFamily="18" charset="-127"/>
                </a:rPr>
                <a:t>	- </a:t>
              </a:r>
              <a:r>
                <a:rPr lang="ko-KR" altLang="en-US" sz="1600" dirty="0" smtClean="0">
                  <a:latin typeface="휴먼모음T" panose="02030504000101010101" pitchFamily="18" charset="-127"/>
                  <a:ea typeface="휴먼모음T" panose="02030504000101010101" pitchFamily="18" charset="-127"/>
                </a:rPr>
                <a:t>게임 시작되었을 경우 비활성화됨</a:t>
              </a:r>
              <a:endParaRPr lang="en-US" altLang="ko-KR" sz="1600" dirty="0" smtClean="0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  <a:p>
              <a:r>
                <a:rPr lang="en-US" altLang="ko-KR" sz="1600" dirty="0" smtClean="0">
                  <a:latin typeface="휴먼모음T" panose="02030504000101010101" pitchFamily="18" charset="-127"/>
                  <a:ea typeface="휴먼모음T" panose="02030504000101010101" pitchFamily="18" charset="-127"/>
                </a:rPr>
                <a:t>	- 1</a:t>
              </a:r>
              <a:r>
                <a:rPr lang="ko-KR" altLang="en-US" sz="1600" dirty="0" smtClean="0">
                  <a:latin typeface="휴먼모음T" panose="02030504000101010101" pitchFamily="18" charset="-127"/>
                  <a:ea typeface="휴먼모음T" panose="02030504000101010101" pitchFamily="18" charset="-127"/>
                </a:rPr>
                <a:t>번 클릭 시 입력 받은 팀 수 내에서 </a:t>
              </a:r>
              <a:r>
                <a:rPr lang="ko-KR" altLang="en-US" sz="1600" dirty="0" err="1" smtClean="0">
                  <a:latin typeface="휴먼모음T" panose="02030504000101010101" pitchFamily="18" charset="-127"/>
                  <a:ea typeface="휴먼모음T" panose="02030504000101010101" pitchFamily="18" charset="-127"/>
                </a:rPr>
                <a:t>재시작</a:t>
              </a:r>
              <a:endParaRPr lang="en-US" altLang="ko-KR" sz="1600" dirty="0" smtClean="0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  <a:p>
              <a:r>
                <a:rPr lang="en-US" altLang="ko-KR" sz="1600" dirty="0">
                  <a:latin typeface="휴먼모음T" panose="02030504000101010101" pitchFamily="18" charset="-127"/>
                  <a:ea typeface="휴먼모음T" panose="02030504000101010101" pitchFamily="18" charset="-127"/>
                </a:rPr>
                <a:t>	</a:t>
              </a:r>
              <a:r>
                <a:rPr lang="en-US" altLang="ko-KR" sz="1600" dirty="0" smtClean="0">
                  <a:latin typeface="휴먼모음T" panose="02030504000101010101" pitchFamily="18" charset="-127"/>
                  <a:ea typeface="휴먼모음T" panose="02030504000101010101" pitchFamily="18" charset="-127"/>
                </a:rPr>
                <a:t>- </a:t>
              </a:r>
              <a:r>
                <a:rPr lang="ko-KR" altLang="en-US" sz="1600" dirty="0" smtClean="0">
                  <a:latin typeface="휴먼모음T" panose="02030504000101010101" pitchFamily="18" charset="-127"/>
                  <a:ea typeface="휴먼모음T" panose="02030504000101010101" pitchFamily="18" charset="-127"/>
                </a:rPr>
                <a:t>더블 클릭 시 팀 수 입력 범위까지 초기화</a:t>
              </a:r>
              <a:endParaRPr lang="ko-KR" altLang="en-US" sz="1600" dirty="0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6187858" y="892042"/>
              <a:ext cx="5612878" cy="5171723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171250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1F5F8-D7DD-41B2-960D-91E03E575026}" type="datetime1">
              <a:rPr lang="ko-KR" altLang="en-US" smtClean="0"/>
              <a:t>2019-05-10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작성자 </a:t>
            </a:r>
            <a:r>
              <a:rPr lang="en-US" altLang="ko-KR" smtClean="0"/>
              <a:t>: </a:t>
            </a:r>
            <a:r>
              <a:rPr lang="ko-KR" altLang="en-US" smtClean="0"/>
              <a:t>박현호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7EE35-B385-4834-8F04-C6364E429E79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12673" y="430378"/>
            <a:ext cx="20826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3) Timer </a:t>
            </a:r>
            <a:r>
              <a:rPr lang="ko-KR" altLang="en-US" sz="2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기능</a:t>
            </a:r>
            <a:endParaRPr lang="ko-KR" altLang="en-US" sz="11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885" y="1189117"/>
            <a:ext cx="5361140" cy="298386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3325" y="1189117"/>
            <a:ext cx="5363151" cy="2981518"/>
          </a:xfrm>
          <a:prstGeom prst="rect">
            <a:avLst/>
          </a:prstGeom>
        </p:spPr>
      </p:pic>
      <p:grpSp>
        <p:nvGrpSpPr>
          <p:cNvPr id="11" name="그룹 10"/>
          <p:cNvGrpSpPr/>
          <p:nvPr/>
        </p:nvGrpSpPr>
        <p:grpSpPr>
          <a:xfrm>
            <a:off x="425885" y="4470054"/>
            <a:ext cx="5484195" cy="1104530"/>
            <a:chOff x="425885" y="4380493"/>
            <a:chExt cx="5484195" cy="1104530"/>
          </a:xfrm>
        </p:grpSpPr>
        <p:sp>
          <p:nvSpPr>
            <p:cNvPr id="8" name="TextBox 7"/>
            <p:cNvSpPr txBox="1"/>
            <p:nvPr/>
          </p:nvSpPr>
          <p:spPr>
            <a:xfrm>
              <a:off x="425885" y="4380493"/>
              <a:ext cx="5484194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u="sng" dirty="0" smtClean="0">
                  <a:latin typeface="휴먼모음T" panose="02030504000101010101" pitchFamily="18" charset="-127"/>
                  <a:ea typeface="휴먼모음T" panose="02030504000101010101" pitchFamily="18" charset="-127"/>
                </a:rPr>
                <a:t>* </a:t>
              </a:r>
              <a:r>
                <a:rPr lang="en-US" altLang="ko-KR" u="sng" dirty="0" err="1" smtClean="0">
                  <a:latin typeface="휴먼모음T" panose="02030504000101010101" pitchFamily="18" charset="-127"/>
                  <a:ea typeface="휴먼모음T" panose="02030504000101010101" pitchFamily="18" charset="-127"/>
                </a:rPr>
                <a:t>TimeOver</a:t>
              </a:r>
              <a:r>
                <a:rPr lang="en-US" altLang="ko-KR" u="sng" dirty="0" smtClean="0">
                  <a:latin typeface="휴먼모음T" panose="02030504000101010101" pitchFamily="18" charset="-127"/>
                  <a:ea typeface="휴먼모음T" panose="02030504000101010101" pitchFamily="18" charset="-127"/>
                </a:rPr>
                <a:t> </a:t>
              </a:r>
              <a:r>
                <a:rPr lang="ko-KR" altLang="en-US" u="sng" dirty="0" smtClean="0">
                  <a:latin typeface="휴먼모음T" panose="02030504000101010101" pitchFamily="18" charset="-127"/>
                  <a:ea typeface="휴먼모음T" panose="02030504000101010101" pitchFamily="18" charset="-127"/>
                </a:rPr>
                <a:t>경고 효과</a:t>
              </a:r>
              <a:r>
                <a:rPr lang="en-US" altLang="ko-KR" dirty="0">
                  <a:latin typeface="휴먼모음T" panose="02030504000101010101" pitchFamily="18" charset="-127"/>
                  <a:ea typeface="휴먼모음T" panose="02030504000101010101" pitchFamily="18" charset="-127"/>
                </a:rPr>
                <a:t/>
              </a:r>
              <a:br>
                <a:rPr lang="en-US" altLang="ko-KR" dirty="0">
                  <a:latin typeface="휴먼모음T" panose="02030504000101010101" pitchFamily="18" charset="-127"/>
                  <a:ea typeface="휴먼모음T" panose="02030504000101010101" pitchFamily="18" charset="-127"/>
                </a:rPr>
              </a:br>
              <a:r>
                <a:rPr lang="en-US" altLang="ko-KR" dirty="0" smtClean="0">
                  <a:latin typeface="휴먼모음T" panose="02030504000101010101" pitchFamily="18" charset="-127"/>
                  <a:ea typeface="휴먼모음T" panose="02030504000101010101" pitchFamily="18" charset="-127"/>
                </a:rPr>
                <a:t>  - </a:t>
              </a:r>
              <a:r>
                <a:rPr lang="ko-KR" altLang="en-US" dirty="0" smtClean="0">
                  <a:latin typeface="휴먼모음T" panose="02030504000101010101" pitchFamily="18" charset="-127"/>
                  <a:ea typeface="휴먼모음T" panose="02030504000101010101" pitchFamily="18" charset="-127"/>
                </a:rPr>
                <a:t>시간이 </a:t>
              </a:r>
              <a:r>
                <a:rPr lang="en-US" altLang="ko-KR" dirty="0" smtClean="0">
                  <a:latin typeface="휴먼모음T" panose="02030504000101010101" pitchFamily="18" charset="-127"/>
                  <a:ea typeface="휴먼모음T" panose="02030504000101010101" pitchFamily="18" charset="-127"/>
                </a:rPr>
                <a:t>10</a:t>
              </a:r>
              <a:r>
                <a:rPr lang="ko-KR" altLang="en-US" dirty="0" smtClean="0">
                  <a:latin typeface="휴먼모음T" panose="02030504000101010101" pitchFamily="18" charset="-127"/>
                  <a:ea typeface="휴먼모음T" panose="02030504000101010101" pitchFamily="18" charset="-127"/>
                </a:rPr>
                <a:t>초 이하가 되면 화면이 붉은색으로 깜빡임</a:t>
              </a:r>
              <a:endPara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425886" y="4394511"/>
              <a:ext cx="5484194" cy="1090512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6517912" y="4371279"/>
            <a:ext cx="5153976" cy="1784427"/>
            <a:chOff x="6413324" y="4350392"/>
            <a:chExt cx="5153976" cy="1784427"/>
          </a:xfrm>
        </p:grpSpPr>
        <p:sp>
          <p:nvSpPr>
            <p:cNvPr id="9" name="TextBox 8"/>
            <p:cNvSpPr txBox="1"/>
            <p:nvPr/>
          </p:nvSpPr>
          <p:spPr>
            <a:xfrm>
              <a:off x="6413325" y="4380493"/>
              <a:ext cx="5153975" cy="17543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u="sng" dirty="0" smtClean="0">
                  <a:latin typeface="휴먼모음T" panose="02030504000101010101" pitchFamily="18" charset="-127"/>
                  <a:ea typeface="휴먼모음T" panose="02030504000101010101" pitchFamily="18" charset="-127"/>
                </a:rPr>
                <a:t>* </a:t>
              </a:r>
              <a:r>
                <a:rPr lang="en-US" altLang="ko-KR" u="sng" dirty="0" err="1" smtClean="0">
                  <a:latin typeface="휴먼모음T" panose="02030504000101010101" pitchFamily="18" charset="-127"/>
                  <a:ea typeface="휴먼모음T" panose="02030504000101010101" pitchFamily="18" charset="-127"/>
                </a:rPr>
                <a:t>TimeOver</a:t>
              </a:r>
              <a:r>
                <a:rPr lang="en-US" altLang="ko-KR" u="sng" dirty="0" smtClean="0">
                  <a:latin typeface="휴먼모음T" panose="02030504000101010101" pitchFamily="18" charset="-127"/>
                  <a:ea typeface="휴먼모음T" panose="02030504000101010101" pitchFamily="18" charset="-127"/>
                </a:rPr>
                <a:t> </a:t>
              </a:r>
              <a:r>
                <a:rPr lang="ko-KR" altLang="en-US" u="sng" dirty="0" smtClean="0">
                  <a:latin typeface="휴먼모음T" panose="02030504000101010101" pitchFamily="18" charset="-127"/>
                  <a:ea typeface="휴먼모음T" panose="02030504000101010101" pitchFamily="18" charset="-127"/>
                </a:rPr>
                <a:t>효과</a:t>
              </a:r>
              <a:r>
                <a:rPr lang="en-US" altLang="ko-KR" dirty="0">
                  <a:latin typeface="휴먼모음T" panose="02030504000101010101" pitchFamily="18" charset="-127"/>
                  <a:ea typeface="휴먼모음T" panose="02030504000101010101" pitchFamily="18" charset="-127"/>
                </a:rPr>
                <a:t/>
              </a:r>
              <a:br>
                <a:rPr lang="en-US" altLang="ko-KR" dirty="0">
                  <a:latin typeface="휴먼모음T" panose="02030504000101010101" pitchFamily="18" charset="-127"/>
                  <a:ea typeface="휴먼모음T" panose="02030504000101010101" pitchFamily="18" charset="-127"/>
                </a:rPr>
              </a:br>
              <a:r>
                <a:rPr lang="en-US" altLang="ko-KR" dirty="0" smtClean="0">
                  <a:latin typeface="휴먼모음T" panose="02030504000101010101" pitchFamily="18" charset="-127"/>
                  <a:ea typeface="휴먼모음T" panose="02030504000101010101" pitchFamily="18" charset="-127"/>
                </a:rPr>
                <a:t> - </a:t>
              </a:r>
              <a:r>
                <a:rPr lang="en-US" altLang="ko-KR" dirty="0" err="1" smtClean="0">
                  <a:latin typeface="휴먼모음T" panose="02030504000101010101" pitchFamily="18" charset="-127"/>
                  <a:ea typeface="휴먼모음T" panose="02030504000101010101" pitchFamily="18" charset="-127"/>
                </a:rPr>
                <a:t>TimeOver</a:t>
              </a:r>
              <a:r>
                <a:rPr lang="en-US" altLang="ko-KR" dirty="0" smtClean="0">
                  <a:latin typeface="휴먼모음T" panose="02030504000101010101" pitchFamily="18" charset="-127"/>
                  <a:ea typeface="휴먼모음T" panose="02030504000101010101" pitchFamily="18" charset="-127"/>
                </a:rPr>
                <a:t> </a:t>
              </a:r>
              <a:r>
                <a:rPr lang="ko-KR" altLang="en-US" dirty="0" smtClean="0">
                  <a:latin typeface="휴먼모음T" panose="02030504000101010101" pitchFamily="18" charset="-127"/>
                  <a:ea typeface="휴먼모음T" panose="02030504000101010101" pitchFamily="18" charset="-127"/>
                </a:rPr>
                <a:t>시 해골 이미지가 화면을 돌아다님</a:t>
              </a:r>
              <a:endParaRPr lang="en-US" altLang="ko-KR" dirty="0" smtClean="0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dirty="0" smtClean="0">
                  <a:latin typeface="휴먼모음T" panose="02030504000101010101" pitchFamily="18" charset="-127"/>
                  <a:ea typeface="휴먼모음T" panose="02030504000101010101" pitchFamily="18" charset="-127"/>
                </a:rPr>
                <a:t> - </a:t>
              </a:r>
              <a:r>
                <a:rPr lang="en-US" altLang="ko-KR" dirty="0" err="1" smtClean="0">
                  <a:latin typeface="휴먼모음T" panose="02030504000101010101" pitchFamily="18" charset="-127"/>
                  <a:ea typeface="휴먼모음T" panose="02030504000101010101" pitchFamily="18" charset="-127"/>
                </a:rPr>
                <a:t>TimeOver</a:t>
              </a:r>
              <a:r>
                <a:rPr lang="ko-KR" altLang="en-US" dirty="0" smtClean="0">
                  <a:latin typeface="휴먼모음T" panose="02030504000101010101" pitchFamily="18" charset="-127"/>
                  <a:ea typeface="휴먼모음T" panose="02030504000101010101" pitchFamily="18" charset="-127"/>
                </a:rPr>
                <a:t>가 되면 </a:t>
              </a:r>
              <a:r>
                <a:rPr lang="en-US" altLang="ko-KR" dirty="0" smtClean="0">
                  <a:latin typeface="휴먼모음T" panose="02030504000101010101" pitchFamily="18" charset="-127"/>
                  <a:ea typeface="휴먼모음T" panose="02030504000101010101" pitchFamily="18" charset="-127"/>
                </a:rPr>
                <a:t>Start Button </a:t>
              </a:r>
              <a:r>
                <a:rPr lang="ko-KR" altLang="en-US" dirty="0" smtClean="0">
                  <a:latin typeface="휴먼모음T" panose="02030504000101010101" pitchFamily="18" charset="-127"/>
                  <a:ea typeface="휴먼모음T" panose="02030504000101010101" pitchFamily="18" charset="-127"/>
                </a:rPr>
                <a:t>은 비활성화</a:t>
              </a:r>
              <a:endParaRPr lang="en-US" altLang="ko-KR" dirty="0" smtClean="0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dirty="0">
                  <a:latin typeface="휴먼모음T" panose="02030504000101010101" pitchFamily="18" charset="-127"/>
                  <a:ea typeface="휴먼모음T" panose="02030504000101010101" pitchFamily="18" charset="-127"/>
                </a:rPr>
                <a:t> </a:t>
              </a:r>
              <a:r>
                <a:rPr lang="en-US" altLang="ko-KR" dirty="0" smtClean="0">
                  <a:latin typeface="휴먼모음T" panose="02030504000101010101" pitchFamily="18" charset="-127"/>
                  <a:ea typeface="휴먼모음T" panose="02030504000101010101" pitchFamily="18" charset="-127"/>
                </a:rPr>
                <a:t>- Reload </a:t>
              </a:r>
              <a:r>
                <a:rPr lang="ko-KR" altLang="en-US" dirty="0" smtClean="0">
                  <a:latin typeface="휴먼모음T" panose="02030504000101010101" pitchFamily="18" charset="-127"/>
                  <a:ea typeface="휴먼모음T" panose="02030504000101010101" pitchFamily="18" charset="-127"/>
                </a:rPr>
                <a:t>를 제외한 다른 버튼의 동작은 하지 않음</a:t>
              </a:r>
              <a:endPara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6413324" y="4350392"/>
              <a:ext cx="5153976" cy="1784427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645267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1F5F8-D7DD-41B2-960D-91E03E575026}" type="datetime1">
              <a:rPr lang="ko-KR" altLang="en-US" smtClean="0"/>
              <a:t>2019-05-10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작성자 </a:t>
            </a:r>
            <a:r>
              <a:rPr lang="en-US" altLang="ko-KR" smtClean="0"/>
              <a:t>: </a:t>
            </a:r>
            <a:r>
              <a:rPr lang="ko-KR" altLang="en-US" smtClean="0"/>
              <a:t>박현호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7EE35-B385-4834-8F04-C6364E429E79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12673" y="430378"/>
            <a:ext cx="31710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4) </a:t>
            </a:r>
            <a:r>
              <a:rPr lang="ko-KR" altLang="en-US" sz="2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조별 점수 확인 기능</a:t>
            </a:r>
            <a:endParaRPr lang="ko-KR" altLang="en-US" sz="11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1002" y="1151427"/>
            <a:ext cx="5324735" cy="297246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962362" y="4354326"/>
            <a:ext cx="592502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u="sng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* Score </a:t>
            </a:r>
            <a:r>
              <a:rPr lang="ko-KR" altLang="en-US" u="sng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확인</a:t>
            </a:r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/>
            </a:r>
            <a:b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</a:br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altLang="ko-KR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 - </a:t>
            </a:r>
            <a:r>
              <a:rPr lang="en-US" altLang="ko-KR" dirty="0" err="1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TimeOver</a:t>
            </a:r>
            <a:r>
              <a:rPr lang="en-US" altLang="ko-KR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ko-KR" altLang="en-US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시 해당 조의 기록이 등록됨</a:t>
            </a:r>
            <a:endParaRPr lang="en-US" altLang="ko-KR" dirty="0" smtClean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  - Score </a:t>
            </a:r>
            <a:r>
              <a:rPr lang="ko-KR" altLang="en-US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부분에 </a:t>
            </a:r>
            <a:r>
              <a:rPr lang="en-US" altLang="ko-KR" dirty="0" err="1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MouseOver</a:t>
            </a:r>
            <a:r>
              <a:rPr lang="en-US" altLang="ko-KR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 Event </a:t>
            </a:r>
            <a:r>
              <a:rPr lang="ko-KR" altLang="en-US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발생시 보여짐</a:t>
            </a:r>
            <a:endParaRPr lang="en-US" altLang="ko-KR" dirty="0" smtClean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  </a:t>
            </a:r>
            <a:r>
              <a:rPr lang="en-US" altLang="ko-KR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- </a:t>
            </a:r>
            <a:r>
              <a:rPr lang="ko-KR" altLang="en-US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모든 조가 게임을 마쳤을 경우에는 자동으로 화면에 출력</a:t>
            </a:r>
            <a:endParaRPr lang="ko-KR" altLang="en-US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051002" y="3670126"/>
            <a:ext cx="1445842" cy="45376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2962362" y="4341607"/>
            <a:ext cx="5925020" cy="185877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1405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731</TotalTime>
  <Words>361</Words>
  <Application>Microsoft Office PowerPoint</Application>
  <PresentationFormat>와이드스크린</PresentationFormat>
  <Paragraphs>122</Paragraphs>
  <Slides>18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2" baseType="lpstr">
      <vt:lpstr>맑은 고딕</vt:lpstr>
      <vt:lpstr>휴먼모음T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박 현호</dc:creator>
  <cp:lastModifiedBy>ParkHyeonho</cp:lastModifiedBy>
  <cp:revision>108</cp:revision>
  <dcterms:created xsi:type="dcterms:W3CDTF">2018-12-12T23:47:49Z</dcterms:created>
  <dcterms:modified xsi:type="dcterms:W3CDTF">2019-05-10T13:25:08Z</dcterms:modified>
</cp:coreProperties>
</file>